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4" r:id="rId6"/>
    <p:sldId id="265" r:id="rId7"/>
    <p:sldId id="260" r:id="rId8"/>
    <p:sldId id="267" r:id="rId9"/>
    <p:sldId id="266" r:id="rId10"/>
    <p:sldId id="268" r:id="rId11"/>
    <p:sldId id="261" r:id="rId12"/>
    <p:sldId id="269" r:id="rId13"/>
    <p:sldId id="270" r:id="rId14"/>
    <p:sldId id="262" r:id="rId15"/>
    <p:sldId id="271" r:id="rId16"/>
    <p:sldId id="272" r:id="rId17"/>
    <p:sldId id="25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12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7D99F1-BCFC-4F3C-82D5-DBA18FC7C42A}"/>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4" name="组合 3">
            <a:extLst>
              <a:ext uri="{FF2B5EF4-FFF2-40B4-BE49-F238E27FC236}">
                <a16:creationId xmlns:a16="http://schemas.microsoft.com/office/drawing/2014/main" id="{BD839302-ADB9-407B-A5EE-F6D88153D25E}"/>
              </a:ext>
            </a:extLst>
          </p:cNvPr>
          <p:cNvGrpSpPr/>
          <p:nvPr/>
        </p:nvGrpSpPr>
        <p:grpSpPr>
          <a:xfrm>
            <a:off x="0" y="-5196"/>
            <a:ext cx="6592824" cy="6858000"/>
            <a:chOff x="-751480" y="0"/>
            <a:chExt cx="6592824" cy="6858000"/>
          </a:xfrm>
        </p:grpSpPr>
        <p:grpSp>
          <p:nvGrpSpPr>
            <p:cNvPr id="5" name="组合 4">
              <a:extLst>
                <a:ext uri="{FF2B5EF4-FFF2-40B4-BE49-F238E27FC236}">
                  <a16:creationId xmlns:a16="http://schemas.microsoft.com/office/drawing/2014/main" id="{AE45C018-6001-429F-AC7C-CFC52C3B0805}"/>
                </a:ext>
              </a:extLst>
            </p:cNvPr>
            <p:cNvGrpSpPr/>
            <p:nvPr/>
          </p:nvGrpSpPr>
          <p:grpSpPr>
            <a:xfrm>
              <a:off x="-751480" y="0"/>
              <a:ext cx="6592824" cy="6858000"/>
              <a:chOff x="6563872" y="67310"/>
              <a:chExt cx="4594575" cy="5168900"/>
            </a:xfrm>
          </p:grpSpPr>
          <p:sp>
            <p:nvSpPr>
              <p:cNvPr id="7" name="wps稻壳儿佳誉设计原创链接：http://chn.docer.com/works?userid=219874625">
                <a:extLst>
                  <a:ext uri="{FF2B5EF4-FFF2-40B4-BE49-F238E27FC236}">
                    <a16:creationId xmlns:a16="http://schemas.microsoft.com/office/drawing/2014/main" id="{E5746F1E-AEA8-4671-8A2E-CC820F3C0DB5}"/>
                  </a:ext>
                </a:extLst>
              </p:cNvPr>
              <p:cNvSpPr/>
              <p:nvPr/>
            </p:nvSpPr>
            <p:spPr>
              <a:xfrm>
                <a:off x="7776832" y="67310"/>
                <a:ext cx="216024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方正康体简体" panose="02010601030101010101" pitchFamily="2" charset="-122"/>
                  <a:ea typeface="方正康体简体" panose="02010601030101010101" pitchFamily="2" charset="-122"/>
                </a:endParaRPr>
              </a:p>
            </p:txBody>
          </p:sp>
          <p:pic>
            <p:nvPicPr>
              <p:cNvPr id="8" name="wps稻壳儿佳誉设计原创链接：http://chn.docer.com/works?userid=219874625">
                <a:extLst>
                  <a:ext uri="{FF2B5EF4-FFF2-40B4-BE49-F238E27FC236}">
                    <a16:creationId xmlns:a16="http://schemas.microsoft.com/office/drawing/2014/main" id="{D3F63405-6F7E-4AF5-8492-836FF53DB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945487" y="67862"/>
                <a:ext cx="1212960" cy="5168348"/>
              </a:xfrm>
              <a:prstGeom prst="rect">
                <a:avLst/>
              </a:prstGeom>
            </p:spPr>
          </p:pic>
          <p:pic>
            <p:nvPicPr>
              <p:cNvPr id="9" name="wps稻壳儿佳誉设计原创链接：http://chn.docer.com/works?userid=219874625">
                <a:extLst>
                  <a:ext uri="{FF2B5EF4-FFF2-40B4-BE49-F238E27FC236}">
                    <a16:creationId xmlns:a16="http://schemas.microsoft.com/office/drawing/2014/main" id="{3BFAB0A2-92A3-4BFA-B904-3AE8EEDBE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6" name="矩形 5">
              <a:extLst>
                <a:ext uri="{FF2B5EF4-FFF2-40B4-BE49-F238E27FC236}">
                  <a16:creationId xmlns:a16="http://schemas.microsoft.com/office/drawing/2014/main" id="{5A709651-0AA3-483E-BA35-60957562E25E}"/>
                </a:ext>
              </a:extLst>
            </p:cNvPr>
            <p:cNvSpPr/>
            <p:nvPr/>
          </p:nvSpPr>
          <p:spPr>
            <a:xfrm>
              <a:off x="1065320" y="88777"/>
              <a:ext cx="2947387" cy="6676007"/>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方正康体简体" panose="02010601030101010101" pitchFamily="2" charset="-122"/>
                <a:ea typeface="方正康体简体" panose="02010601030101010101" pitchFamily="2" charset="-122"/>
              </a:endParaRPr>
            </a:p>
          </p:txBody>
        </p:sp>
      </p:grpSp>
      <p:sp>
        <p:nvSpPr>
          <p:cNvPr id="10" name="文本框 11">
            <a:extLst>
              <a:ext uri="{FF2B5EF4-FFF2-40B4-BE49-F238E27FC236}">
                <a16:creationId xmlns:a16="http://schemas.microsoft.com/office/drawing/2014/main" id="{609C960E-7C7C-4519-97C9-AD1AD77818E2}"/>
              </a:ext>
            </a:extLst>
          </p:cNvPr>
          <p:cNvSpPr txBox="1"/>
          <p:nvPr/>
        </p:nvSpPr>
        <p:spPr>
          <a:xfrm>
            <a:off x="2028236" y="1115909"/>
            <a:ext cx="1415772" cy="5182040"/>
          </a:xfrm>
          <a:prstGeom prst="rect">
            <a:avLst/>
          </a:prstGeom>
          <a:noFill/>
          <a:effectLst>
            <a:outerShdw blurRad="50800" dist="38100" dir="2700000" algn="tl" rotWithShape="0">
              <a:prstClr val="black">
                <a:alpha val="40000"/>
              </a:prstClr>
            </a:outerShdw>
          </a:effectLst>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8000" dirty="0">
                <a:latin typeface="经典繁毛楷" panose="02010609000101010101" pitchFamily="49" charset="-122"/>
                <a:ea typeface="经典繁毛楷" panose="02010609000101010101" pitchFamily="49" charset="-122"/>
                <a:cs typeface="经典繁毛楷" panose="02010609000101010101" pitchFamily="49" charset="-122"/>
              </a:rPr>
              <a:t>人生如戏</a:t>
            </a:r>
            <a:endParaRPr lang="en-US" altLang="zh-CN" sz="8000" dirty="0">
              <a:latin typeface="经典繁毛楷" panose="02010609000101010101" pitchFamily="49" charset="-122"/>
              <a:ea typeface="经典繁毛楷" panose="02010609000101010101" pitchFamily="49" charset="-122"/>
              <a:cs typeface="经典繁毛楷" panose="02010609000101010101" pitchFamily="49" charset="-122"/>
            </a:endParaRPr>
          </a:p>
        </p:txBody>
      </p:sp>
      <p:cxnSp>
        <p:nvCxnSpPr>
          <p:cNvPr id="11" name="直接连接符 10">
            <a:extLst>
              <a:ext uri="{FF2B5EF4-FFF2-40B4-BE49-F238E27FC236}">
                <a16:creationId xmlns:a16="http://schemas.microsoft.com/office/drawing/2014/main" id="{1AF79892-6A55-4968-8F98-884E42DD4F61}"/>
              </a:ext>
            </a:extLst>
          </p:cNvPr>
          <p:cNvCxnSpPr/>
          <p:nvPr/>
        </p:nvCxnSpPr>
        <p:spPr>
          <a:xfrm>
            <a:off x="3438379" y="3105662"/>
            <a:ext cx="0" cy="192024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12" name="文本框 12">
            <a:extLst>
              <a:ext uri="{FF2B5EF4-FFF2-40B4-BE49-F238E27FC236}">
                <a16:creationId xmlns:a16="http://schemas.microsoft.com/office/drawing/2014/main" id="{CDE06402-6A26-4AA9-A2FF-8991E9341657}"/>
              </a:ext>
            </a:extLst>
          </p:cNvPr>
          <p:cNvSpPr txBox="1"/>
          <p:nvPr/>
        </p:nvSpPr>
        <p:spPr>
          <a:xfrm>
            <a:off x="3543246" y="3491397"/>
            <a:ext cx="492443" cy="1580225"/>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latin typeface="方正康体简体" panose="02010601030101010101" pitchFamily="2" charset="-122"/>
                <a:ea typeface="方正康体简体" panose="02010601030101010101" pitchFamily="2" charset="-122"/>
                <a:cs typeface="钟齐翰墨毛笔" panose="02000600000000000000" pitchFamily="2" charset="-122"/>
              </a:rPr>
              <a:t>中国风通用</a:t>
            </a:r>
          </a:p>
        </p:txBody>
      </p:sp>
      <p:grpSp>
        <p:nvGrpSpPr>
          <p:cNvPr id="13" name="组合 12">
            <a:extLst>
              <a:ext uri="{FF2B5EF4-FFF2-40B4-BE49-F238E27FC236}">
                <a16:creationId xmlns:a16="http://schemas.microsoft.com/office/drawing/2014/main" id="{996E2075-6440-44A0-8CF0-191715324FDF}"/>
              </a:ext>
            </a:extLst>
          </p:cNvPr>
          <p:cNvGrpSpPr/>
          <p:nvPr/>
        </p:nvGrpSpPr>
        <p:grpSpPr>
          <a:xfrm>
            <a:off x="4167588" y="4583658"/>
            <a:ext cx="239395" cy="361950"/>
            <a:chOff x="4755469" y="4479245"/>
            <a:chExt cx="355600" cy="484188"/>
          </a:xfrm>
        </p:grpSpPr>
        <p:sp>
          <p:nvSpPr>
            <p:cNvPr id="14" name="Freeform 150">
              <a:extLst>
                <a:ext uri="{FF2B5EF4-FFF2-40B4-BE49-F238E27FC236}">
                  <a16:creationId xmlns:a16="http://schemas.microsoft.com/office/drawing/2014/main" id="{E8D83475-0B9B-4350-848A-390A982C02F1}"/>
                </a:ext>
              </a:extLst>
            </p:cNvPr>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方正康体简体" panose="02010601030101010101" pitchFamily="2" charset="-122"/>
                <a:ea typeface="方正康体简体" panose="02010601030101010101" pitchFamily="2" charset="-122"/>
              </a:endParaRPr>
            </a:p>
          </p:txBody>
        </p:sp>
        <p:sp>
          <p:nvSpPr>
            <p:cNvPr id="15" name="Freeform 151">
              <a:extLst>
                <a:ext uri="{FF2B5EF4-FFF2-40B4-BE49-F238E27FC236}">
                  <a16:creationId xmlns:a16="http://schemas.microsoft.com/office/drawing/2014/main" id="{0921FAF5-7D60-4448-BB02-B2A908BEC751}"/>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方正康体简体" panose="02010601030101010101" pitchFamily="2" charset="-122"/>
                <a:ea typeface="方正康体简体" panose="02010601030101010101" pitchFamily="2" charset="-122"/>
              </a:endParaRPr>
            </a:p>
          </p:txBody>
        </p:sp>
        <p:sp>
          <p:nvSpPr>
            <p:cNvPr id="16" name="Freeform 152">
              <a:extLst>
                <a:ext uri="{FF2B5EF4-FFF2-40B4-BE49-F238E27FC236}">
                  <a16:creationId xmlns:a16="http://schemas.microsoft.com/office/drawing/2014/main" id="{68C818A2-FF75-4074-A383-7EC867300CB9}"/>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方正康体简体" panose="02010601030101010101" pitchFamily="2" charset="-122"/>
                <a:ea typeface="方正康体简体" panose="02010601030101010101" pitchFamily="2" charset="-122"/>
              </a:endParaRPr>
            </a:p>
          </p:txBody>
        </p:sp>
      </p:grpSp>
    </p:spTree>
    <p:extLst>
      <p:ext uri="{BB962C8B-B14F-4D97-AF65-F5344CB8AC3E}">
        <p14:creationId xmlns:p14="http://schemas.microsoft.com/office/powerpoint/2010/main" val="761550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id="{0FF021B0-DBC7-4378-B6C9-BECFA21E3BB7}"/>
              </a:ext>
            </a:extLst>
          </p:cNvPr>
          <p:cNvGrpSpPr/>
          <p:nvPr/>
        </p:nvGrpSpPr>
        <p:grpSpPr>
          <a:xfrm>
            <a:off x="3472949" y="843096"/>
            <a:ext cx="5246105" cy="3649367"/>
            <a:chOff x="3185318" y="815169"/>
            <a:chExt cx="5821362" cy="4077072"/>
          </a:xfrm>
        </p:grpSpPr>
        <p:sp>
          <p:nvSpPr>
            <p:cNvPr id="12" name="菱形 11">
              <a:extLst>
                <a:ext uri="{FF2B5EF4-FFF2-40B4-BE49-F238E27FC236}">
                  <a16:creationId xmlns:a16="http://schemas.microsoft.com/office/drawing/2014/main" id="{FADD5670-0F7C-4CEF-8519-1B6F30438F65}"/>
                </a:ext>
              </a:extLst>
            </p:cNvPr>
            <p:cNvSpPr/>
            <p:nvPr/>
          </p:nvSpPr>
          <p:spPr>
            <a:xfrm>
              <a:off x="5765005" y="1305731"/>
              <a:ext cx="3241675" cy="3240088"/>
            </a:xfrm>
            <a:prstGeom prst="diamond">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菱形 12">
              <a:extLst>
                <a:ext uri="{FF2B5EF4-FFF2-40B4-BE49-F238E27FC236}">
                  <a16:creationId xmlns:a16="http://schemas.microsoft.com/office/drawing/2014/main" id="{890B2B7B-AFA3-4067-8891-4E77D4369BC2}"/>
                </a:ext>
              </a:extLst>
            </p:cNvPr>
            <p:cNvSpPr/>
            <p:nvPr/>
          </p:nvSpPr>
          <p:spPr>
            <a:xfrm>
              <a:off x="3185318" y="1327956"/>
              <a:ext cx="3240088" cy="3240088"/>
            </a:xfrm>
            <a:prstGeom prst="diamond">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4" name="菱形 13">
              <a:extLst>
                <a:ext uri="{FF2B5EF4-FFF2-40B4-BE49-F238E27FC236}">
                  <a16:creationId xmlns:a16="http://schemas.microsoft.com/office/drawing/2014/main" id="{03566AAF-D712-4F13-87E8-F3FBBF4E7ED8}"/>
                </a:ext>
              </a:extLst>
            </p:cNvPr>
            <p:cNvSpPr/>
            <p:nvPr/>
          </p:nvSpPr>
          <p:spPr>
            <a:xfrm>
              <a:off x="4145568" y="815169"/>
              <a:ext cx="4077072" cy="4077072"/>
            </a:xfrm>
            <a:prstGeom prst="diamond">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10800000" sx="93000" sy="93000" algn="r" rotWithShape="0">
                <a:srgbClr val="576B76">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grpSp>
      <p:sp>
        <p:nvSpPr>
          <p:cNvPr id="10" name="Title 4">
            <a:extLst>
              <a:ext uri="{FF2B5EF4-FFF2-40B4-BE49-F238E27FC236}">
                <a16:creationId xmlns:a16="http://schemas.microsoft.com/office/drawing/2014/main" id="{BC4B6923-CA70-4DC3-AB52-9B17AFB410C4}"/>
              </a:ext>
            </a:extLst>
          </p:cNvPr>
          <p:cNvSpPr txBox="1"/>
          <p:nvPr/>
        </p:nvSpPr>
        <p:spPr>
          <a:xfrm>
            <a:off x="5048516" y="4751341"/>
            <a:ext cx="2094967"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2000" dirty="0">
                <a:latin typeface="楷体" panose="02010609060101010101" pitchFamily="49" charset="-122"/>
                <a:ea typeface="楷体" panose="02010609060101010101" pitchFamily="49" charset="-122"/>
                <a:cs typeface="+mn-ea"/>
                <a:sym typeface="+mn-lt"/>
              </a:rPr>
              <a:t>输入标题内容</a:t>
            </a:r>
            <a:endParaRPr lang="en-US" sz="2000" dirty="0">
              <a:latin typeface="楷体" panose="02010609060101010101" pitchFamily="49" charset="-122"/>
              <a:ea typeface="楷体" panose="02010609060101010101" pitchFamily="49" charset="-122"/>
              <a:cs typeface="+mn-ea"/>
              <a:sym typeface="+mn-lt"/>
            </a:endParaRPr>
          </a:p>
        </p:txBody>
      </p:sp>
      <p:sp>
        <p:nvSpPr>
          <p:cNvPr id="11" name="TextBox 15">
            <a:extLst>
              <a:ext uri="{FF2B5EF4-FFF2-40B4-BE49-F238E27FC236}">
                <a16:creationId xmlns:a16="http://schemas.microsoft.com/office/drawing/2014/main" id="{7298E22C-D8E2-45A2-BE68-D10F8E16409F}"/>
              </a:ext>
            </a:extLst>
          </p:cNvPr>
          <p:cNvSpPr txBox="1"/>
          <p:nvPr/>
        </p:nvSpPr>
        <p:spPr>
          <a:xfrm>
            <a:off x="1366039" y="5141331"/>
            <a:ext cx="9459921" cy="8735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900" dirty="0">
                <a:latin typeface="楷体" panose="02010609060101010101" pitchFamily="49" charset="-122"/>
                <a:ea typeface="楷体" panose="02010609060101010101" pitchFamily="49" charset="-122"/>
                <a:cs typeface="+mn-ea"/>
                <a:sym typeface="+mn-lt"/>
              </a:rPr>
              <a:t>单击此处输入文本内容，单击此处输入文本内容单击此处输入文本内容，单击此处输入文本内容，此处输入文本内容，</a:t>
            </a:r>
            <a:endParaRPr lang="en-US" altLang="zh-CN" sz="9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900" dirty="0">
                <a:latin typeface="楷体" panose="02010609060101010101" pitchFamily="49" charset="-122"/>
                <a:ea typeface="楷体" panose="02010609060101010101" pitchFamily="49" charset="-122"/>
                <a:cs typeface="+mn-ea"/>
                <a:sym typeface="+mn-lt"/>
              </a:rPr>
              <a:t>单击此处输入文本内容，单击此处输入文本内容，单击此处输入文本内容，单击此处输入文本内容，单击此处输入文本内容，单击此处输入文本内容，单击此处输入文本内容，单击此处输入文本内容，单击此处输入文本内容</a:t>
            </a:r>
            <a:endParaRPr lang="en-US" altLang="zh-CN" sz="900" dirty="0">
              <a:latin typeface="楷体" panose="02010609060101010101" pitchFamily="49" charset="-122"/>
              <a:ea typeface="楷体" panose="02010609060101010101" pitchFamily="49" charset="-122"/>
              <a:cs typeface="+mn-ea"/>
              <a:sym typeface="+mn-lt"/>
            </a:endParaRPr>
          </a:p>
        </p:txBody>
      </p:sp>
    </p:spTree>
    <p:extLst>
      <p:ext uri="{BB962C8B-B14F-4D97-AF65-F5344CB8AC3E}">
        <p14:creationId xmlns:p14="http://schemas.microsoft.com/office/powerpoint/2010/main" val="62400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43A941-8532-4D95-B0A3-B4CF24D4046F}"/>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8" name="组合 7">
            <a:extLst>
              <a:ext uri="{FF2B5EF4-FFF2-40B4-BE49-F238E27FC236}">
                <a16:creationId xmlns:a16="http://schemas.microsoft.com/office/drawing/2014/main" id="{1273E88D-0A0D-4DE1-BE98-C6502D22F58C}"/>
              </a:ext>
            </a:extLst>
          </p:cNvPr>
          <p:cNvGrpSpPr/>
          <p:nvPr/>
        </p:nvGrpSpPr>
        <p:grpSpPr>
          <a:xfrm>
            <a:off x="-276571" y="566252"/>
            <a:ext cx="12745142" cy="5769893"/>
            <a:chOff x="-751477" y="0"/>
            <a:chExt cx="16310410" cy="6858000"/>
          </a:xfrm>
        </p:grpSpPr>
        <p:grpSp>
          <p:nvGrpSpPr>
            <p:cNvPr id="9" name="组合 8">
              <a:extLst>
                <a:ext uri="{FF2B5EF4-FFF2-40B4-BE49-F238E27FC236}">
                  <a16:creationId xmlns:a16="http://schemas.microsoft.com/office/drawing/2014/main" id="{521B886D-DFF7-4006-8C1A-A552C126AE42}"/>
                </a:ext>
              </a:extLst>
            </p:cNvPr>
            <p:cNvGrpSpPr/>
            <p:nvPr/>
          </p:nvGrpSpPr>
          <p:grpSpPr>
            <a:xfrm>
              <a:off x="-751477" y="0"/>
              <a:ext cx="16310410" cy="6858000"/>
              <a:chOff x="6563872" y="67310"/>
              <a:chExt cx="11366810" cy="5168900"/>
            </a:xfrm>
          </p:grpSpPr>
          <p:sp>
            <p:nvSpPr>
              <p:cNvPr id="11" name="wps稻壳儿佳誉设计原创链接：http://chn.docer.com/works?userid=219874625">
                <a:extLst>
                  <a:ext uri="{FF2B5EF4-FFF2-40B4-BE49-F238E27FC236}">
                    <a16:creationId xmlns:a16="http://schemas.microsoft.com/office/drawing/2014/main" id="{D5394BBA-8702-4BE0-B051-2CF388E1A3C7}"/>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12" name="wps稻壳儿佳誉设计原创链接：http://chn.docer.com/works?userid=219874625">
                <a:extLst>
                  <a:ext uri="{FF2B5EF4-FFF2-40B4-BE49-F238E27FC236}">
                    <a16:creationId xmlns:a16="http://schemas.microsoft.com/office/drawing/2014/main" id="{43D348AD-FB4A-4568-9715-5EA3D421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13" name="wps稻壳儿佳誉设计原创链接：http://chn.docer.com/works?userid=219874625">
                <a:extLst>
                  <a:ext uri="{FF2B5EF4-FFF2-40B4-BE49-F238E27FC236}">
                    <a16:creationId xmlns:a16="http://schemas.microsoft.com/office/drawing/2014/main" id="{52423175-BA79-4AF9-95EF-CC1B2521D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10" name="矩形 9">
              <a:extLst>
                <a:ext uri="{FF2B5EF4-FFF2-40B4-BE49-F238E27FC236}">
                  <a16:creationId xmlns:a16="http://schemas.microsoft.com/office/drawing/2014/main" id="{E41860FE-02E0-4EEC-89E1-0242DFDF2738}"/>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a16="http://schemas.microsoft.com/office/drawing/2014/main" id="{72996853-926D-4CD0-93E2-3223BE156613}"/>
              </a:ext>
            </a:extLst>
          </p:cNvPr>
          <p:cNvGrpSpPr/>
          <p:nvPr/>
        </p:nvGrpSpPr>
        <p:grpSpPr>
          <a:xfrm rot="5400000">
            <a:off x="5746750" y="2299965"/>
            <a:ext cx="698500" cy="2666442"/>
            <a:chOff x="3953938" y="3205145"/>
            <a:chExt cx="698500" cy="2253033"/>
          </a:xfrm>
        </p:grpSpPr>
        <p:cxnSp>
          <p:nvCxnSpPr>
            <p:cNvPr id="15" name="直接连接符 14">
              <a:extLst>
                <a:ext uri="{FF2B5EF4-FFF2-40B4-BE49-F238E27FC236}">
                  <a16:creationId xmlns:a16="http://schemas.microsoft.com/office/drawing/2014/main" id="{452E567F-CA56-4506-8C28-579E4AEE7556}"/>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99CB6BF-7905-4710-8F9C-52D37D638194}"/>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5">
            <a:extLst>
              <a:ext uri="{FF2B5EF4-FFF2-40B4-BE49-F238E27FC236}">
                <a16:creationId xmlns:a16="http://schemas.microsoft.com/office/drawing/2014/main" id="{916BD3D2-F012-4347-97D9-62A7111CDBE1}"/>
              </a:ext>
            </a:extLst>
          </p:cNvPr>
          <p:cNvSpPr txBox="1"/>
          <p:nvPr/>
        </p:nvSpPr>
        <p:spPr>
          <a:xfrm>
            <a:off x="5838825" y="2077480"/>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叁</a:t>
            </a:r>
          </a:p>
        </p:txBody>
      </p:sp>
      <p:sp>
        <p:nvSpPr>
          <p:cNvPr id="18" name="文本框 17">
            <a:extLst>
              <a:ext uri="{FF2B5EF4-FFF2-40B4-BE49-F238E27FC236}">
                <a16:creationId xmlns:a16="http://schemas.microsoft.com/office/drawing/2014/main" id="{FDBA15C7-135D-40B3-8E10-352445DA4C8E}"/>
              </a:ext>
            </a:extLst>
          </p:cNvPr>
          <p:cNvSpPr txBox="1"/>
          <p:nvPr/>
        </p:nvSpPr>
        <p:spPr>
          <a:xfrm>
            <a:off x="4690812" y="3448519"/>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spTree>
    <p:extLst>
      <p:ext uri="{BB962C8B-B14F-4D97-AF65-F5344CB8AC3E}">
        <p14:creationId xmlns:p14="http://schemas.microsoft.com/office/powerpoint/2010/main" val="15605628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extBox 15">
            <a:extLst>
              <a:ext uri="{FF2B5EF4-FFF2-40B4-BE49-F238E27FC236}">
                <a16:creationId xmlns:a16="http://schemas.microsoft.com/office/drawing/2014/main" id="{B159BE50-AA76-4F37-9F8A-1A23B6583D4C}"/>
              </a:ext>
            </a:extLst>
          </p:cNvPr>
          <p:cNvSpPr txBox="1"/>
          <p:nvPr/>
        </p:nvSpPr>
        <p:spPr>
          <a:xfrm>
            <a:off x="1763522" y="3909138"/>
            <a:ext cx="5455912" cy="10037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50" dirty="0">
                <a:latin typeface="楷体" panose="02010609060101010101" pitchFamily="49" charset="-122"/>
                <a:ea typeface="楷体" panose="02010609060101010101" pitchFamily="49" charset="-122"/>
                <a:cs typeface="+mn-ea"/>
                <a:sym typeface="+mn-lt"/>
              </a:rPr>
              <a:t>单击此处输入文本内容，单击此处输入文本内容单击此处输入文本内容，单击此处输入文本内容，单击此处输入文本内容，单击此处输入文本内容，单击此处输入文本内容，单击此处输入文本内容，单击此处输入文本内容</a:t>
            </a:r>
            <a:endParaRPr lang="en-US" altLang="zh-CN" sz="1050" dirty="0">
              <a:latin typeface="楷体" panose="02010609060101010101" pitchFamily="49" charset="-122"/>
              <a:ea typeface="楷体" panose="02010609060101010101" pitchFamily="49" charset="-122"/>
              <a:cs typeface="+mn-ea"/>
              <a:sym typeface="+mn-lt"/>
            </a:endParaRPr>
          </a:p>
        </p:txBody>
      </p:sp>
      <p:sp>
        <p:nvSpPr>
          <p:cNvPr id="10" name="TextBox 15">
            <a:extLst>
              <a:ext uri="{FF2B5EF4-FFF2-40B4-BE49-F238E27FC236}">
                <a16:creationId xmlns:a16="http://schemas.microsoft.com/office/drawing/2014/main" id="{197F8B99-6538-4CE5-A88B-47F9DEAE9FC2}"/>
              </a:ext>
            </a:extLst>
          </p:cNvPr>
          <p:cNvSpPr txBox="1"/>
          <p:nvPr/>
        </p:nvSpPr>
        <p:spPr>
          <a:xfrm>
            <a:off x="1763522" y="2640992"/>
            <a:ext cx="5455912" cy="10037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50" dirty="0">
                <a:latin typeface="楷体" panose="02010609060101010101" pitchFamily="49" charset="-122"/>
                <a:ea typeface="楷体" panose="02010609060101010101" pitchFamily="49" charset="-122"/>
                <a:cs typeface="+mn-ea"/>
                <a:sym typeface="+mn-lt"/>
              </a:rPr>
              <a:t>单击此处输入文本内容，单击此处输入文本内容单击此处输入文本内容，单击此处输入文本内容，单击此处输入文本内容，单击此处输入文本内容，单击此处输入文本内容，单击此处输入文本内容，单击此处输入文本内容</a:t>
            </a:r>
            <a:endParaRPr lang="en-US" altLang="zh-CN" sz="1050" dirty="0">
              <a:latin typeface="楷体" panose="02010609060101010101" pitchFamily="49" charset="-122"/>
              <a:ea typeface="楷体" panose="02010609060101010101" pitchFamily="49" charset="-122"/>
              <a:cs typeface="+mn-ea"/>
              <a:sym typeface="+mn-lt"/>
            </a:endParaRPr>
          </a:p>
        </p:txBody>
      </p:sp>
      <p:sp>
        <p:nvSpPr>
          <p:cNvPr id="12" name="矩形 11">
            <a:extLst>
              <a:ext uri="{FF2B5EF4-FFF2-40B4-BE49-F238E27FC236}">
                <a16:creationId xmlns:a16="http://schemas.microsoft.com/office/drawing/2014/main" id="{5895AD17-6E24-4850-BDFB-6FF553269646}"/>
              </a:ext>
            </a:extLst>
          </p:cNvPr>
          <p:cNvSpPr/>
          <p:nvPr/>
        </p:nvSpPr>
        <p:spPr>
          <a:xfrm>
            <a:off x="1155350" y="1827102"/>
            <a:ext cx="45719" cy="318526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矩形 12">
            <a:extLst>
              <a:ext uri="{FF2B5EF4-FFF2-40B4-BE49-F238E27FC236}">
                <a16:creationId xmlns:a16="http://schemas.microsoft.com/office/drawing/2014/main" id="{74BAF6D5-2175-4001-A245-DA575C0BBE7E}"/>
              </a:ext>
            </a:extLst>
          </p:cNvPr>
          <p:cNvSpPr/>
          <p:nvPr/>
        </p:nvSpPr>
        <p:spPr>
          <a:xfrm>
            <a:off x="1763522" y="1827102"/>
            <a:ext cx="2602733"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3600" b="1" dirty="0">
                <a:latin typeface="楷体" panose="02010609060101010101" pitchFamily="49" charset="-122"/>
                <a:ea typeface="楷体" panose="02010609060101010101" pitchFamily="49" charset="-122"/>
              </a:rPr>
              <a:t>中国风尚</a:t>
            </a:r>
          </a:p>
        </p:txBody>
      </p:sp>
      <p:pic>
        <p:nvPicPr>
          <p:cNvPr id="14" name="图片 13">
            <a:extLst>
              <a:ext uri="{FF2B5EF4-FFF2-40B4-BE49-F238E27FC236}">
                <a16:creationId xmlns:a16="http://schemas.microsoft.com/office/drawing/2014/main" id="{C4A888B7-8FEB-41B2-ADFC-D5AB89A2F8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334"/>
          <a:stretch>
            <a:fillRect/>
          </a:stretch>
        </p:blipFill>
        <p:spPr>
          <a:xfrm>
            <a:off x="7961090" y="1622571"/>
            <a:ext cx="3303944" cy="3777449"/>
          </a:xfrm>
          <a:prstGeom prst="rect">
            <a:avLst/>
          </a:prstGeom>
        </p:spPr>
      </p:pic>
    </p:spTree>
    <p:extLst>
      <p:ext uri="{BB962C8B-B14F-4D97-AF65-F5344CB8AC3E}">
        <p14:creationId xmlns:p14="http://schemas.microsoft.com/office/powerpoint/2010/main" val="37515043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id="{903A7101-EF3D-4D79-9852-C7848A83F899}"/>
              </a:ext>
            </a:extLst>
          </p:cNvPr>
          <p:cNvGrpSpPr/>
          <p:nvPr/>
        </p:nvGrpSpPr>
        <p:grpSpPr>
          <a:xfrm>
            <a:off x="1770809" y="1607686"/>
            <a:ext cx="3085414" cy="2806318"/>
            <a:chOff x="1624827" y="2052836"/>
            <a:chExt cx="3085414" cy="2806318"/>
          </a:xfrm>
        </p:grpSpPr>
        <p:sp>
          <p:nvSpPr>
            <p:cNvPr id="16" name="文本框 1">
              <a:extLst>
                <a:ext uri="{FF2B5EF4-FFF2-40B4-BE49-F238E27FC236}">
                  <a16:creationId xmlns:a16="http://schemas.microsoft.com/office/drawing/2014/main" id="{44104E21-FFE0-40D7-A5DA-B14498C19408}"/>
                </a:ext>
              </a:extLst>
            </p:cNvPr>
            <p:cNvSpPr txBox="1"/>
            <p:nvPr/>
          </p:nvSpPr>
          <p:spPr>
            <a:xfrm>
              <a:off x="2371139" y="2052836"/>
              <a:ext cx="2339102" cy="109652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a:t>
              </a:r>
            </a:p>
          </p:txBody>
        </p:sp>
        <p:sp>
          <p:nvSpPr>
            <p:cNvPr id="17" name="文本框 2">
              <a:extLst>
                <a:ext uri="{FF2B5EF4-FFF2-40B4-BE49-F238E27FC236}">
                  <a16:creationId xmlns:a16="http://schemas.microsoft.com/office/drawing/2014/main" id="{66F40979-23AB-469A-BC35-1C4248BB824E}"/>
                </a:ext>
              </a:extLst>
            </p:cNvPr>
            <p:cNvSpPr txBox="1"/>
            <p:nvPr/>
          </p:nvSpPr>
          <p:spPr>
            <a:xfrm>
              <a:off x="2371138" y="3762632"/>
              <a:ext cx="2339102" cy="109652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a:t>
              </a:r>
            </a:p>
          </p:txBody>
        </p:sp>
        <p:sp>
          <p:nvSpPr>
            <p:cNvPr id="18" name="文本框 13">
              <a:extLst>
                <a:ext uri="{FF2B5EF4-FFF2-40B4-BE49-F238E27FC236}">
                  <a16:creationId xmlns:a16="http://schemas.microsoft.com/office/drawing/2014/main" id="{7B65038D-110E-43F6-87FE-A1499E840183}"/>
                </a:ext>
              </a:extLst>
            </p:cNvPr>
            <p:cNvSpPr txBox="1"/>
            <p:nvPr/>
          </p:nvSpPr>
          <p:spPr>
            <a:xfrm>
              <a:off x="1624827" y="2185010"/>
              <a:ext cx="72904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楷体" panose="02010609060101010101" pitchFamily="49" charset="-122"/>
                  <a:ea typeface="楷体" panose="02010609060101010101" pitchFamily="49" charset="-122"/>
                </a:rPr>
                <a:t>壹</a:t>
              </a:r>
            </a:p>
          </p:txBody>
        </p:sp>
        <p:sp>
          <p:nvSpPr>
            <p:cNvPr id="19" name="文本框 13">
              <a:extLst>
                <a:ext uri="{FF2B5EF4-FFF2-40B4-BE49-F238E27FC236}">
                  <a16:creationId xmlns:a16="http://schemas.microsoft.com/office/drawing/2014/main" id="{C848124B-AC8D-4498-AA7C-BF5C4385C727}"/>
                </a:ext>
              </a:extLst>
            </p:cNvPr>
            <p:cNvSpPr txBox="1"/>
            <p:nvPr/>
          </p:nvSpPr>
          <p:spPr>
            <a:xfrm>
              <a:off x="1624827" y="3782547"/>
              <a:ext cx="72904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楷体" panose="02010609060101010101" pitchFamily="49" charset="-122"/>
                  <a:ea typeface="楷体" panose="02010609060101010101" pitchFamily="49" charset="-122"/>
                </a:rPr>
                <a:t>叁</a:t>
              </a:r>
            </a:p>
          </p:txBody>
        </p:sp>
      </p:grpSp>
      <p:grpSp>
        <p:nvGrpSpPr>
          <p:cNvPr id="10" name="组合 9">
            <a:extLst>
              <a:ext uri="{FF2B5EF4-FFF2-40B4-BE49-F238E27FC236}">
                <a16:creationId xmlns:a16="http://schemas.microsoft.com/office/drawing/2014/main" id="{A150D562-B038-43F7-8A0E-BC06E64C4043}"/>
              </a:ext>
            </a:extLst>
          </p:cNvPr>
          <p:cNvGrpSpPr/>
          <p:nvPr/>
        </p:nvGrpSpPr>
        <p:grpSpPr>
          <a:xfrm>
            <a:off x="7628974" y="1587716"/>
            <a:ext cx="3084181" cy="2806318"/>
            <a:chOff x="7482992" y="2032866"/>
            <a:chExt cx="3084181" cy="2806318"/>
          </a:xfrm>
        </p:grpSpPr>
        <p:sp>
          <p:nvSpPr>
            <p:cNvPr id="12" name="文本框 3">
              <a:extLst>
                <a:ext uri="{FF2B5EF4-FFF2-40B4-BE49-F238E27FC236}">
                  <a16:creationId xmlns:a16="http://schemas.microsoft.com/office/drawing/2014/main" id="{EB8AB897-7F64-4BFB-AB7E-F1F008839AF6}"/>
                </a:ext>
              </a:extLst>
            </p:cNvPr>
            <p:cNvSpPr txBox="1"/>
            <p:nvPr/>
          </p:nvSpPr>
          <p:spPr>
            <a:xfrm>
              <a:off x="8228071" y="2032866"/>
              <a:ext cx="2339102" cy="109652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a:t>
              </a:r>
            </a:p>
          </p:txBody>
        </p:sp>
        <p:sp>
          <p:nvSpPr>
            <p:cNvPr id="13" name="文本框 4">
              <a:extLst>
                <a:ext uri="{FF2B5EF4-FFF2-40B4-BE49-F238E27FC236}">
                  <a16:creationId xmlns:a16="http://schemas.microsoft.com/office/drawing/2014/main" id="{EB14EA55-8C99-4146-8A4A-DB1E8374102F}"/>
                </a:ext>
              </a:extLst>
            </p:cNvPr>
            <p:cNvSpPr txBox="1"/>
            <p:nvPr/>
          </p:nvSpPr>
          <p:spPr>
            <a:xfrm>
              <a:off x="8228070" y="3742662"/>
              <a:ext cx="2339102" cy="109652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a:t>
              </a:r>
            </a:p>
          </p:txBody>
        </p:sp>
        <p:sp>
          <p:nvSpPr>
            <p:cNvPr id="14" name="文本框 13">
              <a:extLst>
                <a:ext uri="{FF2B5EF4-FFF2-40B4-BE49-F238E27FC236}">
                  <a16:creationId xmlns:a16="http://schemas.microsoft.com/office/drawing/2014/main" id="{67BF89A9-8150-444B-863B-2A492BB3272E}"/>
                </a:ext>
              </a:extLst>
            </p:cNvPr>
            <p:cNvSpPr txBox="1"/>
            <p:nvPr/>
          </p:nvSpPr>
          <p:spPr>
            <a:xfrm>
              <a:off x="7482992" y="2165040"/>
              <a:ext cx="72904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楷体" panose="02010609060101010101" pitchFamily="49" charset="-122"/>
                  <a:ea typeface="楷体" panose="02010609060101010101" pitchFamily="49" charset="-122"/>
                </a:rPr>
                <a:t>贰</a:t>
              </a:r>
            </a:p>
          </p:txBody>
        </p:sp>
        <p:sp>
          <p:nvSpPr>
            <p:cNvPr id="15" name="文本框 13">
              <a:extLst>
                <a:ext uri="{FF2B5EF4-FFF2-40B4-BE49-F238E27FC236}">
                  <a16:creationId xmlns:a16="http://schemas.microsoft.com/office/drawing/2014/main" id="{B8FD1202-1356-4FDF-9076-F5447A733A69}"/>
                </a:ext>
              </a:extLst>
            </p:cNvPr>
            <p:cNvSpPr txBox="1"/>
            <p:nvPr/>
          </p:nvSpPr>
          <p:spPr>
            <a:xfrm>
              <a:off x="7482992" y="3762577"/>
              <a:ext cx="72904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楷体" panose="02010609060101010101" pitchFamily="49" charset="-122"/>
                  <a:ea typeface="楷体" panose="02010609060101010101" pitchFamily="49" charset="-122"/>
                </a:rPr>
                <a:t>肆</a:t>
              </a:r>
            </a:p>
          </p:txBody>
        </p:sp>
      </p:grpSp>
      <p:pic>
        <p:nvPicPr>
          <p:cNvPr id="11" name="图片 10">
            <a:extLst>
              <a:ext uri="{FF2B5EF4-FFF2-40B4-BE49-F238E27FC236}">
                <a16:creationId xmlns:a16="http://schemas.microsoft.com/office/drawing/2014/main" id="{7CDC1F22-2BBB-406A-BE5A-66377EA90B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865" y="2684238"/>
            <a:ext cx="1182269" cy="3725652"/>
          </a:xfrm>
          <a:prstGeom prst="rect">
            <a:avLst/>
          </a:prstGeom>
        </p:spPr>
      </p:pic>
    </p:spTree>
    <p:extLst>
      <p:ext uri="{BB962C8B-B14F-4D97-AF65-F5344CB8AC3E}">
        <p14:creationId xmlns:p14="http://schemas.microsoft.com/office/powerpoint/2010/main" val="33484181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par>
                                <p:cTn id="15" presetID="16" presetClass="entr" presetSubtype="2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43A941-8532-4D95-B0A3-B4CF24D4046F}"/>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8" name="组合 7">
            <a:extLst>
              <a:ext uri="{FF2B5EF4-FFF2-40B4-BE49-F238E27FC236}">
                <a16:creationId xmlns:a16="http://schemas.microsoft.com/office/drawing/2014/main" id="{1273E88D-0A0D-4DE1-BE98-C6502D22F58C}"/>
              </a:ext>
            </a:extLst>
          </p:cNvPr>
          <p:cNvGrpSpPr/>
          <p:nvPr/>
        </p:nvGrpSpPr>
        <p:grpSpPr>
          <a:xfrm>
            <a:off x="-276571" y="566252"/>
            <a:ext cx="12745142" cy="5769893"/>
            <a:chOff x="-751477" y="0"/>
            <a:chExt cx="16310410" cy="6858000"/>
          </a:xfrm>
        </p:grpSpPr>
        <p:grpSp>
          <p:nvGrpSpPr>
            <p:cNvPr id="9" name="组合 8">
              <a:extLst>
                <a:ext uri="{FF2B5EF4-FFF2-40B4-BE49-F238E27FC236}">
                  <a16:creationId xmlns:a16="http://schemas.microsoft.com/office/drawing/2014/main" id="{521B886D-DFF7-4006-8C1A-A552C126AE42}"/>
                </a:ext>
              </a:extLst>
            </p:cNvPr>
            <p:cNvGrpSpPr/>
            <p:nvPr/>
          </p:nvGrpSpPr>
          <p:grpSpPr>
            <a:xfrm>
              <a:off x="-751477" y="0"/>
              <a:ext cx="16310410" cy="6858000"/>
              <a:chOff x="6563872" y="67310"/>
              <a:chExt cx="11366810" cy="5168900"/>
            </a:xfrm>
          </p:grpSpPr>
          <p:sp>
            <p:nvSpPr>
              <p:cNvPr id="11" name="wps稻壳儿佳誉设计原创链接：http://chn.docer.com/works?userid=219874625">
                <a:extLst>
                  <a:ext uri="{FF2B5EF4-FFF2-40B4-BE49-F238E27FC236}">
                    <a16:creationId xmlns:a16="http://schemas.microsoft.com/office/drawing/2014/main" id="{D5394BBA-8702-4BE0-B051-2CF388E1A3C7}"/>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12" name="wps稻壳儿佳誉设计原创链接：http://chn.docer.com/works?userid=219874625">
                <a:extLst>
                  <a:ext uri="{FF2B5EF4-FFF2-40B4-BE49-F238E27FC236}">
                    <a16:creationId xmlns:a16="http://schemas.microsoft.com/office/drawing/2014/main" id="{43D348AD-FB4A-4568-9715-5EA3D421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13" name="wps稻壳儿佳誉设计原创链接：http://chn.docer.com/works?userid=219874625">
                <a:extLst>
                  <a:ext uri="{FF2B5EF4-FFF2-40B4-BE49-F238E27FC236}">
                    <a16:creationId xmlns:a16="http://schemas.microsoft.com/office/drawing/2014/main" id="{52423175-BA79-4AF9-95EF-CC1B2521D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10" name="矩形 9">
              <a:extLst>
                <a:ext uri="{FF2B5EF4-FFF2-40B4-BE49-F238E27FC236}">
                  <a16:creationId xmlns:a16="http://schemas.microsoft.com/office/drawing/2014/main" id="{E41860FE-02E0-4EEC-89E1-0242DFDF2738}"/>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a16="http://schemas.microsoft.com/office/drawing/2014/main" id="{72996853-926D-4CD0-93E2-3223BE156613}"/>
              </a:ext>
            </a:extLst>
          </p:cNvPr>
          <p:cNvGrpSpPr/>
          <p:nvPr/>
        </p:nvGrpSpPr>
        <p:grpSpPr>
          <a:xfrm rot="5400000">
            <a:off x="5746750" y="2299965"/>
            <a:ext cx="698500" cy="2666442"/>
            <a:chOff x="3953938" y="3205145"/>
            <a:chExt cx="698500" cy="2253033"/>
          </a:xfrm>
        </p:grpSpPr>
        <p:cxnSp>
          <p:nvCxnSpPr>
            <p:cNvPr id="15" name="直接连接符 14">
              <a:extLst>
                <a:ext uri="{FF2B5EF4-FFF2-40B4-BE49-F238E27FC236}">
                  <a16:creationId xmlns:a16="http://schemas.microsoft.com/office/drawing/2014/main" id="{452E567F-CA56-4506-8C28-579E4AEE7556}"/>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99CB6BF-7905-4710-8F9C-52D37D638194}"/>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5">
            <a:extLst>
              <a:ext uri="{FF2B5EF4-FFF2-40B4-BE49-F238E27FC236}">
                <a16:creationId xmlns:a16="http://schemas.microsoft.com/office/drawing/2014/main" id="{916BD3D2-F012-4347-97D9-62A7111CDBE1}"/>
              </a:ext>
            </a:extLst>
          </p:cNvPr>
          <p:cNvSpPr txBox="1"/>
          <p:nvPr/>
        </p:nvSpPr>
        <p:spPr>
          <a:xfrm>
            <a:off x="5838825" y="2077480"/>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肆</a:t>
            </a:r>
          </a:p>
        </p:txBody>
      </p:sp>
      <p:sp>
        <p:nvSpPr>
          <p:cNvPr id="18" name="文本框 17">
            <a:extLst>
              <a:ext uri="{FF2B5EF4-FFF2-40B4-BE49-F238E27FC236}">
                <a16:creationId xmlns:a16="http://schemas.microsoft.com/office/drawing/2014/main" id="{FDBA15C7-135D-40B3-8E10-352445DA4C8E}"/>
              </a:ext>
            </a:extLst>
          </p:cNvPr>
          <p:cNvSpPr txBox="1"/>
          <p:nvPr/>
        </p:nvSpPr>
        <p:spPr>
          <a:xfrm>
            <a:off x="4690812" y="3448519"/>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spTree>
    <p:extLst>
      <p:ext uri="{BB962C8B-B14F-4D97-AF65-F5344CB8AC3E}">
        <p14:creationId xmlns:p14="http://schemas.microsoft.com/office/powerpoint/2010/main" val="817419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文本框 30">
            <a:extLst>
              <a:ext uri="{FF2B5EF4-FFF2-40B4-BE49-F238E27FC236}">
                <a16:creationId xmlns:a16="http://schemas.microsoft.com/office/drawing/2014/main" id="{78E52422-EE07-45A1-8CAF-ADA7706FF082}"/>
              </a:ext>
            </a:extLst>
          </p:cNvPr>
          <p:cNvSpPr txBox="1"/>
          <p:nvPr/>
        </p:nvSpPr>
        <p:spPr>
          <a:xfrm>
            <a:off x="6059420" y="1903306"/>
            <a:ext cx="4782842" cy="12846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单击此处输入文本内容，单击此处输入文本内容，单击此处输入文本内容，单击此处输入文本内容，单击此处输入文本内容，单击此处输入文本</a:t>
            </a:r>
            <a:endParaRPr lang="en-US" altLang="zh-CN" sz="1000" dirty="0">
              <a:latin typeface="楷体" panose="02010609060101010101" pitchFamily="49" charset="-122"/>
              <a:ea typeface="楷体" panose="02010609060101010101" pitchFamily="49" charset="-122"/>
              <a:cs typeface="+mn-ea"/>
              <a:sym typeface="+mn-lt"/>
            </a:endParaRPr>
          </a:p>
          <a:p>
            <a:pPr>
              <a:lnSpc>
                <a:spcPct val="200000"/>
              </a:lnSpc>
            </a:pPr>
            <a:r>
              <a:rPr lang="zh-CN" altLang="en-US" sz="1000" dirty="0">
                <a:latin typeface="楷体" panose="02010609060101010101" pitchFamily="49" charset="-122"/>
                <a:ea typeface="楷体" panose="02010609060101010101" pitchFamily="49" charset="-122"/>
                <a:cs typeface="+mn-ea"/>
                <a:sym typeface="+mn-lt"/>
              </a:rPr>
              <a:t>内容，单击此处输入文本内容，单击此处输入文本内容，单击此处输入文本内容，单击此处输入文本内容，单击此处输入文本内容</a:t>
            </a:r>
          </a:p>
        </p:txBody>
      </p:sp>
      <p:sp>
        <p:nvSpPr>
          <p:cNvPr id="10" name="文本框 12">
            <a:extLst>
              <a:ext uri="{FF2B5EF4-FFF2-40B4-BE49-F238E27FC236}">
                <a16:creationId xmlns:a16="http://schemas.microsoft.com/office/drawing/2014/main" id="{4BFDF39B-52F0-4C25-8B82-7331A83D6608}"/>
              </a:ext>
            </a:extLst>
          </p:cNvPr>
          <p:cNvSpPr txBox="1"/>
          <p:nvPr/>
        </p:nvSpPr>
        <p:spPr>
          <a:xfrm>
            <a:off x="6059420" y="1424476"/>
            <a:ext cx="200881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输入标题</a:t>
            </a:r>
          </a:p>
        </p:txBody>
      </p:sp>
      <p:sp>
        <p:nvSpPr>
          <p:cNvPr id="11" name="文本框 30">
            <a:extLst>
              <a:ext uri="{FF2B5EF4-FFF2-40B4-BE49-F238E27FC236}">
                <a16:creationId xmlns:a16="http://schemas.microsoft.com/office/drawing/2014/main" id="{0CB84BED-F359-437B-BF22-24D15B0D3FC6}"/>
              </a:ext>
            </a:extLst>
          </p:cNvPr>
          <p:cNvSpPr txBox="1"/>
          <p:nvPr/>
        </p:nvSpPr>
        <p:spPr>
          <a:xfrm>
            <a:off x="6096000" y="4131124"/>
            <a:ext cx="4846330" cy="12846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单击此处输入文本内容，单击此处输入文本内容，单击此处输入文本内容，单击此处输入文本内容，单击此处输入文本内容，单击此处输入文本</a:t>
            </a:r>
            <a:endParaRPr lang="en-US" altLang="zh-CN" sz="1000" dirty="0">
              <a:latin typeface="楷体" panose="02010609060101010101" pitchFamily="49" charset="-122"/>
              <a:ea typeface="楷体" panose="02010609060101010101" pitchFamily="49" charset="-122"/>
              <a:cs typeface="+mn-ea"/>
              <a:sym typeface="+mn-lt"/>
            </a:endParaRPr>
          </a:p>
          <a:p>
            <a:pPr>
              <a:lnSpc>
                <a:spcPct val="200000"/>
              </a:lnSpc>
            </a:pPr>
            <a:r>
              <a:rPr lang="zh-CN" altLang="en-US" sz="1000" dirty="0">
                <a:latin typeface="楷体" panose="02010609060101010101" pitchFamily="49" charset="-122"/>
                <a:ea typeface="楷体" panose="02010609060101010101" pitchFamily="49" charset="-122"/>
                <a:cs typeface="+mn-ea"/>
                <a:sym typeface="+mn-lt"/>
              </a:rPr>
              <a:t>内容，单击此处输入文本内容，单击此处输入文本内容，单击此处输入文本内容，单击此处输入文本内容，单击此处输入文本内容</a:t>
            </a:r>
          </a:p>
        </p:txBody>
      </p:sp>
      <p:sp>
        <p:nvSpPr>
          <p:cNvPr id="12" name="文本框 14">
            <a:extLst>
              <a:ext uri="{FF2B5EF4-FFF2-40B4-BE49-F238E27FC236}">
                <a16:creationId xmlns:a16="http://schemas.microsoft.com/office/drawing/2014/main" id="{D08D3230-2CEC-477B-BD9B-7887B8A855C4}"/>
              </a:ext>
            </a:extLst>
          </p:cNvPr>
          <p:cNvSpPr txBox="1"/>
          <p:nvPr/>
        </p:nvSpPr>
        <p:spPr>
          <a:xfrm>
            <a:off x="6095999" y="3652294"/>
            <a:ext cx="200881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输入标题</a:t>
            </a:r>
          </a:p>
        </p:txBody>
      </p:sp>
      <p:sp>
        <p:nvSpPr>
          <p:cNvPr id="13" name="Freeform 32">
            <a:extLst>
              <a:ext uri="{FF2B5EF4-FFF2-40B4-BE49-F238E27FC236}">
                <a16:creationId xmlns:a16="http://schemas.microsoft.com/office/drawing/2014/main" id="{21476709-9688-4895-BF0A-6509137506D7}"/>
              </a:ext>
            </a:extLst>
          </p:cNvPr>
          <p:cNvSpPr>
            <a:spLocks noEditPoints="1"/>
          </p:cNvSpPr>
          <p:nvPr/>
        </p:nvSpPr>
        <p:spPr>
          <a:xfrm rot="10800000">
            <a:off x="5272604" y="1544829"/>
            <a:ext cx="441325" cy="341312"/>
          </a:xfrm>
          <a:custGeom>
            <a:avLst/>
            <a:gdLst/>
            <a:ahLst/>
            <a:cxnLst>
              <a:cxn ang="0">
                <a:pos x="283398589" y="415369279"/>
              </a:cxn>
              <a:cxn ang="0">
                <a:pos x="270517404" y="401042818"/>
              </a:cxn>
              <a:cxn ang="0">
                <a:pos x="270517404" y="358077448"/>
              </a:cxn>
              <a:cxn ang="0">
                <a:pos x="553915993" y="114583662"/>
              </a:cxn>
              <a:cxn ang="0">
                <a:pos x="566797178" y="114583662"/>
              </a:cxn>
              <a:cxn ang="0">
                <a:pos x="579678362" y="114583662"/>
              </a:cxn>
              <a:cxn ang="0">
                <a:pos x="592563722" y="143231913"/>
              </a:cxn>
              <a:cxn ang="0">
                <a:pos x="592563722" y="171875493"/>
              </a:cxn>
              <a:cxn ang="0">
                <a:pos x="566797178" y="200523744"/>
              </a:cxn>
              <a:cxn ang="0">
                <a:pos x="553915993" y="186197283"/>
              </a:cxn>
              <a:cxn ang="0">
                <a:pos x="296279773" y="401042818"/>
              </a:cxn>
              <a:cxn ang="0">
                <a:pos x="296279773" y="401042818"/>
              </a:cxn>
              <a:cxn ang="0">
                <a:pos x="283398589" y="415369279"/>
              </a:cxn>
              <a:cxn ang="0">
                <a:pos x="605444907" y="0"/>
              </a:cxn>
              <a:cxn ang="0">
                <a:pos x="553915993" y="0"/>
              </a:cxn>
              <a:cxn ang="0">
                <a:pos x="51528914" y="444012859"/>
              </a:cxn>
              <a:cxn ang="0">
                <a:pos x="0" y="515626480"/>
              </a:cxn>
              <a:cxn ang="0">
                <a:pos x="51528914" y="587244772"/>
              </a:cxn>
              <a:cxn ang="0">
                <a:pos x="553915993" y="1031257632"/>
              </a:cxn>
              <a:cxn ang="0">
                <a:pos x="605444907" y="1045579422"/>
              </a:cxn>
              <a:cxn ang="0">
                <a:pos x="644088461" y="1031257632"/>
              </a:cxn>
              <a:cxn ang="0">
                <a:pos x="682736190" y="959639339"/>
              </a:cxn>
              <a:cxn ang="0">
                <a:pos x="682736190" y="85940082"/>
              </a:cxn>
              <a:cxn ang="0">
                <a:pos x="644088461" y="0"/>
              </a:cxn>
              <a:cxn ang="0">
                <a:pos x="605444907" y="0"/>
              </a:cxn>
              <a:cxn ang="0">
                <a:pos x="966134779" y="415369279"/>
              </a:cxn>
              <a:cxn ang="0">
                <a:pos x="953249419" y="401042818"/>
              </a:cxn>
              <a:cxn ang="0">
                <a:pos x="953249419" y="358077448"/>
              </a:cxn>
              <a:cxn ang="0">
                <a:pos x="1236652184" y="114583662"/>
              </a:cxn>
              <a:cxn ang="0">
                <a:pos x="1249533368" y="114583662"/>
              </a:cxn>
              <a:cxn ang="0">
                <a:pos x="1262414553" y="114583662"/>
              </a:cxn>
              <a:cxn ang="0">
                <a:pos x="1275295738" y="143231913"/>
              </a:cxn>
              <a:cxn ang="0">
                <a:pos x="1275295738" y="171875493"/>
              </a:cxn>
              <a:cxn ang="0">
                <a:pos x="1249533368" y="200523744"/>
              </a:cxn>
              <a:cxn ang="0">
                <a:pos x="1236652184" y="186197283"/>
              </a:cxn>
              <a:cxn ang="0">
                <a:pos x="979015964" y="401042818"/>
              </a:cxn>
              <a:cxn ang="0">
                <a:pos x="979015964" y="401042818"/>
              </a:cxn>
              <a:cxn ang="0">
                <a:pos x="966134779" y="415369279"/>
              </a:cxn>
              <a:cxn ang="0">
                <a:pos x="1288176922" y="0"/>
              </a:cxn>
              <a:cxn ang="0">
                <a:pos x="1236652184" y="0"/>
              </a:cxn>
              <a:cxn ang="0">
                <a:pos x="734260929" y="444012859"/>
              </a:cxn>
              <a:cxn ang="0">
                <a:pos x="682736190" y="515626480"/>
              </a:cxn>
              <a:cxn ang="0">
                <a:pos x="734260929" y="587244772"/>
              </a:cxn>
              <a:cxn ang="0">
                <a:pos x="1236652184" y="1031257632"/>
              </a:cxn>
              <a:cxn ang="0">
                <a:pos x="1288176922" y="1045579422"/>
              </a:cxn>
              <a:cxn ang="0">
                <a:pos x="1326824652" y="1031257632"/>
              </a:cxn>
              <a:cxn ang="0">
                <a:pos x="1365468206" y="959639339"/>
              </a:cxn>
              <a:cxn ang="0">
                <a:pos x="1365468206" y="85940082"/>
              </a:cxn>
              <a:cxn ang="0">
                <a:pos x="1326824652" y="0"/>
              </a:cxn>
              <a:cxn ang="0">
                <a:pos x="1288176922" y="0"/>
              </a:cxn>
            </a:cxnLst>
            <a:rect l="0" t="0" r="0" b="0"/>
            <a:pathLst>
              <a:path w="106" h="73">
                <a:moveTo>
                  <a:pt x="22" y="29"/>
                </a:moveTo>
                <a:cubicBezTo>
                  <a:pt x="22" y="29"/>
                  <a:pt x="21" y="28"/>
                  <a:pt x="21" y="28"/>
                </a:cubicBezTo>
                <a:cubicBezTo>
                  <a:pt x="20" y="27"/>
                  <a:pt x="20" y="26"/>
                  <a:pt x="21" y="25"/>
                </a:cubicBezTo>
                <a:cubicBezTo>
                  <a:pt x="43" y="8"/>
                  <a:pt x="43" y="8"/>
                  <a:pt x="43" y="8"/>
                </a:cubicBezTo>
                <a:cubicBezTo>
                  <a:pt x="43" y="8"/>
                  <a:pt x="44" y="8"/>
                  <a:pt x="44" y="8"/>
                </a:cubicBezTo>
                <a:cubicBezTo>
                  <a:pt x="44" y="8"/>
                  <a:pt x="45" y="8"/>
                  <a:pt x="45" y="8"/>
                </a:cubicBezTo>
                <a:cubicBezTo>
                  <a:pt x="46" y="8"/>
                  <a:pt x="46" y="9"/>
                  <a:pt x="46" y="10"/>
                </a:cubicBezTo>
                <a:cubicBezTo>
                  <a:pt x="46" y="12"/>
                  <a:pt x="46" y="12"/>
                  <a:pt x="46" y="12"/>
                </a:cubicBezTo>
                <a:cubicBezTo>
                  <a:pt x="46" y="13"/>
                  <a:pt x="45" y="14"/>
                  <a:pt x="44" y="14"/>
                </a:cubicBezTo>
                <a:cubicBezTo>
                  <a:pt x="44" y="14"/>
                  <a:pt x="43" y="13"/>
                  <a:pt x="43" y="13"/>
                </a:cubicBezTo>
                <a:cubicBezTo>
                  <a:pt x="23" y="28"/>
                  <a:pt x="23" y="28"/>
                  <a:pt x="23" y="28"/>
                </a:cubicBezTo>
                <a:cubicBezTo>
                  <a:pt x="23" y="28"/>
                  <a:pt x="23" y="28"/>
                  <a:pt x="23" y="28"/>
                </a:cubicBezTo>
                <a:cubicBezTo>
                  <a:pt x="23" y="28"/>
                  <a:pt x="23" y="29"/>
                  <a:pt x="22" y="29"/>
                </a:cubicBezTo>
                <a:moveTo>
                  <a:pt x="47" y="0"/>
                </a:moveTo>
                <a:cubicBezTo>
                  <a:pt x="46" y="0"/>
                  <a:pt x="44" y="0"/>
                  <a:pt x="43" y="0"/>
                </a:cubicBezTo>
                <a:cubicBezTo>
                  <a:pt x="4" y="31"/>
                  <a:pt x="4" y="31"/>
                  <a:pt x="4" y="31"/>
                </a:cubicBezTo>
                <a:cubicBezTo>
                  <a:pt x="2" y="32"/>
                  <a:pt x="0" y="34"/>
                  <a:pt x="0" y="36"/>
                </a:cubicBezTo>
                <a:cubicBezTo>
                  <a:pt x="0" y="38"/>
                  <a:pt x="2" y="40"/>
                  <a:pt x="4" y="41"/>
                </a:cubicBezTo>
                <a:cubicBezTo>
                  <a:pt x="43" y="72"/>
                  <a:pt x="43" y="72"/>
                  <a:pt x="43" y="72"/>
                </a:cubicBezTo>
                <a:cubicBezTo>
                  <a:pt x="44" y="72"/>
                  <a:pt x="46" y="73"/>
                  <a:pt x="47" y="73"/>
                </a:cubicBezTo>
                <a:cubicBezTo>
                  <a:pt x="48" y="73"/>
                  <a:pt x="49" y="72"/>
                  <a:pt x="50" y="72"/>
                </a:cubicBezTo>
                <a:cubicBezTo>
                  <a:pt x="52" y="71"/>
                  <a:pt x="53" y="69"/>
                  <a:pt x="53" y="67"/>
                </a:cubicBezTo>
                <a:cubicBezTo>
                  <a:pt x="53" y="6"/>
                  <a:pt x="53" y="6"/>
                  <a:pt x="53" y="6"/>
                </a:cubicBezTo>
                <a:cubicBezTo>
                  <a:pt x="53" y="3"/>
                  <a:pt x="52" y="2"/>
                  <a:pt x="50" y="0"/>
                </a:cubicBezTo>
                <a:cubicBezTo>
                  <a:pt x="49" y="0"/>
                  <a:pt x="48" y="0"/>
                  <a:pt x="47" y="0"/>
                </a:cubicBezTo>
                <a:moveTo>
                  <a:pt x="75" y="29"/>
                </a:moveTo>
                <a:cubicBezTo>
                  <a:pt x="75" y="29"/>
                  <a:pt x="74" y="28"/>
                  <a:pt x="74" y="28"/>
                </a:cubicBezTo>
                <a:cubicBezTo>
                  <a:pt x="73" y="27"/>
                  <a:pt x="73" y="26"/>
                  <a:pt x="74" y="25"/>
                </a:cubicBezTo>
                <a:cubicBezTo>
                  <a:pt x="96" y="8"/>
                  <a:pt x="96" y="8"/>
                  <a:pt x="96" y="8"/>
                </a:cubicBezTo>
                <a:cubicBezTo>
                  <a:pt x="96" y="8"/>
                  <a:pt x="97" y="8"/>
                  <a:pt x="97" y="8"/>
                </a:cubicBezTo>
                <a:cubicBezTo>
                  <a:pt x="97" y="8"/>
                  <a:pt x="98" y="8"/>
                  <a:pt x="98" y="8"/>
                </a:cubicBezTo>
                <a:cubicBezTo>
                  <a:pt x="99" y="8"/>
                  <a:pt x="99" y="9"/>
                  <a:pt x="99" y="10"/>
                </a:cubicBezTo>
                <a:cubicBezTo>
                  <a:pt x="99" y="12"/>
                  <a:pt x="99" y="12"/>
                  <a:pt x="99" y="12"/>
                </a:cubicBezTo>
                <a:cubicBezTo>
                  <a:pt x="99" y="13"/>
                  <a:pt x="98" y="14"/>
                  <a:pt x="97" y="14"/>
                </a:cubicBezTo>
                <a:cubicBezTo>
                  <a:pt x="97" y="14"/>
                  <a:pt x="96" y="13"/>
                  <a:pt x="96" y="13"/>
                </a:cubicBezTo>
                <a:cubicBezTo>
                  <a:pt x="76" y="28"/>
                  <a:pt x="76" y="28"/>
                  <a:pt x="76" y="28"/>
                </a:cubicBezTo>
                <a:cubicBezTo>
                  <a:pt x="76" y="28"/>
                  <a:pt x="76" y="28"/>
                  <a:pt x="76" y="28"/>
                </a:cubicBezTo>
                <a:cubicBezTo>
                  <a:pt x="76" y="28"/>
                  <a:pt x="76" y="29"/>
                  <a:pt x="75" y="29"/>
                </a:cubicBezTo>
                <a:moveTo>
                  <a:pt x="100" y="0"/>
                </a:moveTo>
                <a:cubicBezTo>
                  <a:pt x="99" y="0"/>
                  <a:pt x="97" y="0"/>
                  <a:pt x="96" y="0"/>
                </a:cubicBezTo>
                <a:cubicBezTo>
                  <a:pt x="57" y="31"/>
                  <a:pt x="57" y="31"/>
                  <a:pt x="57" y="31"/>
                </a:cubicBezTo>
                <a:cubicBezTo>
                  <a:pt x="55" y="32"/>
                  <a:pt x="53" y="34"/>
                  <a:pt x="53" y="36"/>
                </a:cubicBezTo>
                <a:cubicBezTo>
                  <a:pt x="53" y="38"/>
                  <a:pt x="55" y="40"/>
                  <a:pt x="57" y="41"/>
                </a:cubicBezTo>
                <a:cubicBezTo>
                  <a:pt x="96" y="72"/>
                  <a:pt x="96" y="72"/>
                  <a:pt x="96" y="72"/>
                </a:cubicBezTo>
                <a:cubicBezTo>
                  <a:pt x="97" y="72"/>
                  <a:pt x="99" y="73"/>
                  <a:pt x="100" y="73"/>
                </a:cubicBezTo>
                <a:cubicBezTo>
                  <a:pt x="101" y="73"/>
                  <a:pt x="102" y="72"/>
                  <a:pt x="103" y="72"/>
                </a:cubicBezTo>
                <a:cubicBezTo>
                  <a:pt x="105" y="71"/>
                  <a:pt x="106" y="69"/>
                  <a:pt x="106" y="67"/>
                </a:cubicBezTo>
                <a:cubicBezTo>
                  <a:pt x="106" y="6"/>
                  <a:pt x="106" y="6"/>
                  <a:pt x="106" y="6"/>
                </a:cubicBezTo>
                <a:cubicBezTo>
                  <a:pt x="106" y="3"/>
                  <a:pt x="105" y="2"/>
                  <a:pt x="103" y="0"/>
                </a:cubicBezTo>
                <a:cubicBezTo>
                  <a:pt x="102" y="0"/>
                  <a:pt x="101" y="0"/>
                  <a:pt x="100" y="0"/>
                </a:cubicBezTo>
              </a:path>
            </a:pathLst>
          </a:custGeom>
          <a:solidFill>
            <a:schemeClr val="tx1"/>
          </a:solidFill>
          <a:ln w="9525">
            <a:solidFill>
              <a:schemeClr val="bg2">
                <a:lumMod val="50000"/>
              </a:schemeClr>
            </a:solidFill>
          </a:ln>
          <a:effectLst>
            <a:outerShdw blurRad="50800" dist="38100" dir="5400000" algn="t"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楷体" panose="02010609060101010101" pitchFamily="49" charset="-122"/>
              <a:ea typeface="楷体" panose="02010609060101010101" pitchFamily="49" charset="-122"/>
              <a:cs typeface="+mn-ea"/>
              <a:sym typeface="+mn-lt"/>
            </a:endParaRPr>
          </a:p>
        </p:txBody>
      </p:sp>
      <p:sp>
        <p:nvSpPr>
          <p:cNvPr id="14" name="Freeform 32">
            <a:extLst>
              <a:ext uri="{FF2B5EF4-FFF2-40B4-BE49-F238E27FC236}">
                <a16:creationId xmlns:a16="http://schemas.microsoft.com/office/drawing/2014/main" id="{6EAE6D63-76E4-4F95-B3C7-C787A1916F96}"/>
              </a:ext>
            </a:extLst>
          </p:cNvPr>
          <p:cNvSpPr>
            <a:spLocks noEditPoints="1"/>
          </p:cNvSpPr>
          <p:nvPr/>
        </p:nvSpPr>
        <p:spPr>
          <a:xfrm rot="10800000">
            <a:off x="5272604" y="3712470"/>
            <a:ext cx="441325" cy="341312"/>
          </a:xfrm>
          <a:custGeom>
            <a:avLst/>
            <a:gdLst/>
            <a:ahLst/>
            <a:cxnLst>
              <a:cxn ang="0">
                <a:pos x="283398589" y="415369279"/>
              </a:cxn>
              <a:cxn ang="0">
                <a:pos x="270517404" y="401042818"/>
              </a:cxn>
              <a:cxn ang="0">
                <a:pos x="270517404" y="358077448"/>
              </a:cxn>
              <a:cxn ang="0">
                <a:pos x="553915993" y="114583662"/>
              </a:cxn>
              <a:cxn ang="0">
                <a:pos x="566797178" y="114583662"/>
              </a:cxn>
              <a:cxn ang="0">
                <a:pos x="579678362" y="114583662"/>
              </a:cxn>
              <a:cxn ang="0">
                <a:pos x="592563722" y="143231913"/>
              </a:cxn>
              <a:cxn ang="0">
                <a:pos x="592563722" y="171875493"/>
              </a:cxn>
              <a:cxn ang="0">
                <a:pos x="566797178" y="200523744"/>
              </a:cxn>
              <a:cxn ang="0">
                <a:pos x="553915993" y="186197283"/>
              </a:cxn>
              <a:cxn ang="0">
                <a:pos x="296279773" y="401042818"/>
              </a:cxn>
              <a:cxn ang="0">
                <a:pos x="296279773" y="401042818"/>
              </a:cxn>
              <a:cxn ang="0">
                <a:pos x="283398589" y="415369279"/>
              </a:cxn>
              <a:cxn ang="0">
                <a:pos x="605444907" y="0"/>
              </a:cxn>
              <a:cxn ang="0">
                <a:pos x="553915993" y="0"/>
              </a:cxn>
              <a:cxn ang="0">
                <a:pos x="51528914" y="444012859"/>
              </a:cxn>
              <a:cxn ang="0">
                <a:pos x="0" y="515626480"/>
              </a:cxn>
              <a:cxn ang="0">
                <a:pos x="51528914" y="587244772"/>
              </a:cxn>
              <a:cxn ang="0">
                <a:pos x="553915993" y="1031257632"/>
              </a:cxn>
              <a:cxn ang="0">
                <a:pos x="605444907" y="1045579422"/>
              </a:cxn>
              <a:cxn ang="0">
                <a:pos x="644088461" y="1031257632"/>
              </a:cxn>
              <a:cxn ang="0">
                <a:pos x="682736190" y="959639339"/>
              </a:cxn>
              <a:cxn ang="0">
                <a:pos x="682736190" y="85940082"/>
              </a:cxn>
              <a:cxn ang="0">
                <a:pos x="644088461" y="0"/>
              </a:cxn>
              <a:cxn ang="0">
                <a:pos x="605444907" y="0"/>
              </a:cxn>
              <a:cxn ang="0">
                <a:pos x="966134779" y="415369279"/>
              </a:cxn>
              <a:cxn ang="0">
                <a:pos x="953249419" y="401042818"/>
              </a:cxn>
              <a:cxn ang="0">
                <a:pos x="953249419" y="358077448"/>
              </a:cxn>
              <a:cxn ang="0">
                <a:pos x="1236652184" y="114583662"/>
              </a:cxn>
              <a:cxn ang="0">
                <a:pos x="1249533368" y="114583662"/>
              </a:cxn>
              <a:cxn ang="0">
                <a:pos x="1262414553" y="114583662"/>
              </a:cxn>
              <a:cxn ang="0">
                <a:pos x="1275295738" y="143231913"/>
              </a:cxn>
              <a:cxn ang="0">
                <a:pos x="1275295738" y="171875493"/>
              </a:cxn>
              <a:cxn ang="0">
                <a:pos x="1249533368" y="200523744"/>
              </a:cxn>
              <a:cxn ang="0">
                <a:pos x="1236652184" y="186197283"/>
              </a:cxn>
              <a:cxn ang="0">
                <a:pos x="979015964" y="401042818"/>
              </a:cxn>
              <a:cxn ang="0">
                <a:pos x="979015964" y="401042818"/>
              </a:cxn>
              <a:cxn ang="0">
                <a:pos x="966134779" y="415369279"/>
              </a:cxn>
              <a:cxn ang="0">
                <a:pos x="1288176922" y="0"/>
              </a:cxn>
              <a:cxn ang="0">
                <a:pos x="1236652184" y="0"/>
              </a:cxn>
              <a:cxn ang="0">
                <a:pos x="734260929" y="444012859"/>
              </a:cxn>
              <a:cxn ang="0">
                <a:pos x="682736190" y="515626480"/>
              </a:cxn>
              <a:cxn ang="0">
                <a:pos x="734260929" y="587244772"/>
              </a:cxn>
              <a:cxn ang="0">
                <a:pos x="1236652184" y="1031257632"/>
              </a:cxn>
              <a:cxn ang="0">
                <a:pos x="1288176922" y="1045579422"/>
              </a:cxn>
              <a:cxn ang="0">
                <a:pos x="1326824652" y="1031257632"/>
              </a:cxn>
              <a:cxn ang="0">
                <a:pos x="1365468206" y="959639339"/>
              </a:cxn>
              <a:cxn ang="0">
                <a:pos x="1365468206" y="85940082"/>
              </a:cxn>
              <a:cxn ang="0">
                <a:pos x="1326824652" y="0"/>
              </a:cxn>
              <a:cxn ang="0">
                <a:pos x="1288176922" y="0"/>
              </a:cxn>
            </a:cxnLst>
            <a:rect l="0" t="0" r="0" b="0"/>
            <a:pathLst>
              <a:path w="106" h="73">
                <a:moveTo>
                  <a:pt x="22" y="29"/>
                </a:moveTo>
                <a:cubicBezTo>
                  <a:pt x="22" y="29"/>
                  <a:pt x="21" y="28"/>
                  <a:pt x="21" y="28"/>
                </a:cubicBezTo>
                <a:cubicBezTo>
                  <a:pt x="20" y="27"/>
                  <a:pt x="20" y="26"/>
                  <a:pt x="21" y="25"/>
                </a:cubicBezTo>
                <a:cubicBezTo>
                  <a:pt x="43" y="8"/>
                  <a:pt x="43" y="8"/>
                  <a:pt x="43" y="8"/>
                </a:cubicBezTo>
                <a:cubicBezTo>
                  <a:pt x="43" y="8"/>
                  <a:pt x="44" y="8"/>
                  <a:pt x="44" y="8"/>
                </a:cubicBezTo>
                <a:cubicBezTo>
                  <a:pt x="44" y="8"/>
                  <a:pt x="45" y="8"/>
                  <a:pt x="45" y="8"/>
                </a:cubicBezTo>
                <a:cubicBezTo>
                  <a:pt x="46" y="8"/>
                  <a:pt x="46" y="9"/>
                  <a:pt x="46" y="10"/>
                </a:cubicBezTo>
                <a:cubicBezTo>
                  <a:pt x="46" y="12"/>
                  <a:pt x="46" y="12"/>
                  <a:pt x="46" y="12"/>
                </a:cubicBezTo>
                <a:cubicBezTo>
                  <a:pt x="46" y="13"/>
                  <a:pt x="45" y="14"/>
                  <a:pt x="44" y="14"/>
                </a:cubicBezTo>
                <a:cubicBezTo>
                  <a:pt x="44" y="14"/>
                  <a:pt x="43" y="13"/>
                  <a:pt x="43" y="13"/>
                </a:cubicBezTo>
                <a:cubicBezTo>
                  <a:pt x="23" y="28"/>
                  <a:pt x="23" y="28"/>
                  <a:pt x="23" y="28"/>
                </a:cubicBezTo>
                <a:cubicBezTo>
                  <a:pt x="23" y="28"/>
                  <a:pt x="23" y="28"/>
                  <a:pt x="23" y="28"/>
                </a:cubicBezTo>
                <a:cubicBezTo>
                  <a:pt x="23" y="28"/>
                  <a:pt x="23" y="29"/>
                  <a:pt x="22" y="29"/>
                </a:cubicBezTo>
                <a:moveTo>
                  <a:pt x="47" y="0"/>
                </a:moveTo>
                <a:cubicBezTo>
                  <a:pt x="46" y="0"/>
                  <a:pt x="44" y="0"/>
                  <a:pt x="43" y="0"/>
                </a:cubicBezTo>
                <a:cubicBezTo>
                  <a:pt x="4" y="31"/>
                  <a:pt x="4" y="31"/>
                  <a:pt x="4" y="31"/>
                </a:cubicBezTo>
                <a:cubicBezTo>
                  <a:pt x="2" y="32"/>
                  <a:pt x="0" y="34"/>
                  <a:pt x="0" y="36"/>
                </a:cubicBezTo>
                <a:cubicBezTo>
                  <a:pt x="0" y="38"/>
                  <a:pt x="2" y="40"/>
                  <a:pt x="4" y="41"/>
                </a:cubicBezTo>
                <a:cubicBezTo>
                  <a:pt x="43" y="72"/>
                  <a:pt x="43" y="72"/>
                  <a:pt x="43" y="72"/>
                </a:cubicBezTo>
                <a:cubicBezTo>
                  <a:pt x="44" y="72"/>
                  <a:pt x="46" y="73"/>
                  <a:pt x="47" y="73"/>
                </a:cubicBezTo>
                <a:cubicBezTo>
                  <a:pt x="48" y="73"/>
                  <a:pt x="49" y="72"/>
                  <a:pt x="50" y="72"/>
                </a:cubicBezTo>
                <a:cubicBezTo>
                  <a:pt x="52" y="71"/>
                  <a:pt x="53" y="69"/>
                  <a:pt x="53" y="67"/>
                </a:cubicBezTo>
                <a:cubicBezTo>
                  <a:pt x="53" y="6"/>
                  <a:pt x="53" y="6"/>
                  <a:pt x="53" y="6"/>
                </a:cubicBezTo>
                <a:cubicBezTo>
                  <a:pt x="53" y="3"/>
                  <a:pt x="52" y="2"/>
                  <a:pt x="50" y="0"/>
                </a:cubicBezTo>
                <a:cubicBezTo>
                  <a:pt x="49" y="0"/>
                  <a:pt x="48" y="0"/>
                  <a:pt x="47" y="0"/>
                </a:cubicBezTo>
                <a:moveTo>
                  <a:pt x="75" y="29"/>
                </a:moveTo>
                <a:cubicBezTo>
                  <a:pt x="75" y="29"/>
                  <a:pt x="74" y="28"/>
                  <a:pt x="74" y="28"/>
                </a:cubicBezTo>
                <a:cubicBezTo>
                  <a:pt x="73" y="27"/>
                  <a:pt x="73" y="26"/>
                  <a:pt x="74" y="25"/>
                </a:cubicBezTo>
                <a:cubicBezTo>
                  <a:pt x="96" y="8"/>
                  <a:pt x="96" y="8"/>
                  <a:pt x="96" y="8"/>
                </a:cubicBezTo>
                <a:cubicBezTo>
                  <a:pt x="96" y="8"/>
                  <a:pt x="97" y="8"/>
                  <a:pt x="97" y="8"/>
                </a:cubicBezTo>
                <a:cubicBezTo>
                  <a:pt x="97" y="8"/>
                  <a:pt x="98" y="8"/>
                  <a:pt x="98" y="8"/>
                </a:cubicBezTo>
                <a:cubicBezTo>
                  <a:pt x="99" y="8"/>
                  <a:pt x="99" y="9"/>
                  <a:pt x="99" y="10"/>
                </a:cubicBezTo>
                <a:cubicBezTo>
                  <a:pt x="99" y="12"/>
                  <a:pt x="99" y="12"/>
                  <a:pt x="99" y="12"/>
                </a:cubicBezTo>
                <a:cubicBezTo>
                  <a:pt x="99" y="13"/>
                  <a:pt x="98" y="14"/>
                  <a:pt x="97" y="14"/>
                </a:cubicBezTo>
                <a:cubicBezTo>
                  <a:pt x="97" y="14"/>
                  <a:pt x="96" y="13"/>
                  <a:pt x="96" y="13"/>
                </a:cubicBezTo>
                <a:cubicBezTo>
                  <a:pt x="76" y="28"/>
                  <a:pt x="76" y="28"/>
                  <a:pt x="76" y="28"/>
                </a:cubicBezTo>
                <a:cubicBezTo>
                  <a:pt x="76" y="28"/>
                  <a:pt x="76" y="28"/>
                  <a:pt x="76" y="28"/>
                </a:cubicBezTo>
                <a:cubicBezTo>
                  <a:pt x="76" y="28"/>
                  <a:pt x="76" y="29"/>
                  <a:pt x="75" y="29"/>
                </a:cubicBezTo>
                <a:moveTo>
                  <a:pt x="100" y="0"/>
                </a:moveTo>
                <a:cubicBezTo>
                  <a:pt x="99" y="0"/>
                  <a:pt x="97" y="0"/>
                  <a:pt x="96" y="0"/>
                </a:cubicBezTo>
                <a:cubicBezTo>
                  <a:pt x="57" y="31"/>
                  <a:pt x="57" y="31"/>
                  <a:pt x="57" y="31"/>
                </a:cubicBezTo>
                <a:cubicBezTo>
                  <a:pt x="55" y="32"/>
                  <a:pt x="53" y="34"/>
                  <a:pt x="53" y="36"/>
                </a:cubicBezTo>
                <a:cubicBezTo>
                  <a:pt x="53" y="38"/>
                  <a:pt x="55" y="40"/>
                  <a:pt x="57" y="41"/>
                </a:cubicBezTo>
                <a:cubicBezTo>
                  <a:pt x="96" y="72"/>
                  <a:pt x="96" y="72"/>
                  <a:pt x="96" y="72"/>
                </a:cubicBezTo>
                <a:cubicBezTo>
                  <a:pt x="97" y="72"/>
                  <a:pt x="99" y="73"/>
                  <a:pt x="100" y="73"/>
                </a:cubicBezTo>
                <a:cubicBezTo>
                  <a:pt x="101" y="73"/>
                  <a:pt x="102" y="72"/>
                  <a:pt x="103" y="72"/>
                </a:cubicBezTo>
                <a:cubicBezTo>
                  <a:pt x="105" y="71"/>
                  <a:pt x="106" y="69"/>
                  <a:pt x="106" y="67"/>
                </a:cubicBezTo>
                <a:cubicBezTo>
                  <a:pt x="106" y="6"/>
                  <a:pt x="106" y="6"/>
                  <a:pt x="106" y="6"/>
                </a:cubicBezTo>
                <a:cubicBezTo>
                  <a:pt x="106" y="3"/>
                  <a:pt x="105" y="2"/>
                  <a:pt x="103" y="0"/>
                </a:cubicBezTo>
                <a:cubicBezTo>
                  <a:pt x="102" y="0"/>
                  <a:pt x="101" y="0"/>
                  <a:pt x="100" y="0"/>
                </a:cubicBezTo>
              </a:path>
            </a:pathLst>
          </a:custGeom>
          <a:solidFill>
            <a:schemeClr val="tx1"/>
          </a:solidFill>
          <a:ln w="9525">
            <a:solidFill>
              <a:schemeClr val="bg2">
                <a:lumMod val="50000"/>
              </a:schemeClr>
            </a:solidFill>
          </a:ln>
          <a:effectLst>
            <a:outerShdw blurRad="50800" dist="38100" dir="5400000" algn="t"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楷体" panose="02010609060101010101" pitchFamily="49" charset="-122"/>
              <a:ea typeface="楷体" panose="02010609060101010101" pitchFamily="49" charset="-122"/>
              <a:cs typeface="+mn-ea"/>
              <a:sym typeface="+mn-lt"/>
            </a:endParaRPr>
          </a:p>
        </p:txBody>
      </p:sp>
      <p:pic>
        <p:nvPicPr>
          <p:cNvPr id="15" name="Picture 2" descr="【新提醒】神奇的北纬37°，穿越千年的典...">
            <a:extLst>
              <a:ext uri="{FF2B5EF4-FFF2-40B4-BE49-F238E27FC236}">
                <a16:creationId xmlns:a16="http://schemas.microsoft.com/office/drawing/2014/main" id="{86B68482-9079-4B68-AF9D-8C106F528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70" y="1131903"/>
            <a:ext cx="2978781" cy="459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473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等腰三角形 8">
            <a:extLst>
              <a:ext uri="{FF2B5EF4-FFF2-40B4-BE49-F238E27FC236}">
                <a16:creationId xmlns:a16="http://schemas.microsoft.com/office/drawing/2014/main" id="{87710093-1EA7-422B-9382-443F7BF7CA70}"/>
              </a:ext>
            </a:extLst>
          </p:cNvPr>
          <p:cNvSpPr>
            <a:spLocks noChangeAspect="1" noChangeArrowheads="1"/>
          </p:cNvSpPr>
          <p:nvPr/>
        </p:nvSpPr>
        <p:spPr bwMode="auto">
          <a:xfrm rot="5400000" flipV="1">
            <a:off x="7465403" y="2023361"/>
            <a:ext cx="239249" cy="206315"/>
          </a:xfrm>
          <a:prstGeom prst="triangle">
            <a:avLst>
              <a:gd name="adj" fmla="val 50000"/>
            </a:avLst>
          </a:prstGeom>
          <a:solidFill>
            <a:srgbClr val="294E57"/>
          </a:solidFill>
          <a:ln>
            <a:noFill/>
          </a:ln>
        </p:spPr>
        <p:txBody>
          <a:bodyPr lIns="91428" tIns="45715" rIns="91428" bIns="45715"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10" name="等腰三角形 9">
            <a:extLst>
              <a:ext uri="{FF2B5EF4-FFF2-40B4-BE49-F238E27FC236}">
                <a16:creationId xmlns:a16="http://schemas.microsoft.com/office/drawing/2014/main" id="{88BC7ABE-BCC0-40E4-BD38-C3A2746809E6}"/>
              </a:ext>
            </a:extLst>
          </p:cNvPr>
          <p:cNvSpPr>
            <a:spLocks noChangeAspect="1" noChangeArrowheads="1"/>
          </p:cNvSpPr>
          <p:nvPr/>
        </p:nvSpPr>
        <p:spPr bwMode="auto">
          <a:xfrm rot="5400000" flipV="1">
            <a:off x="7465403" y="4206429"/>
            <a:ext cx="239249" cy="206315"/>
          </a:xfrm>
          <a:prstGeom prst="triangle">
            <a:avLst>
              <a:gd name="adj" fmla="val 50000"/>
            </a:avLst>
          </a:prstGeom>
          <a:solidFill>
            <a:srgbClr val="294E57"/>
          </a:solidFill>
          <a:ln>
            <a:noFill/>
          </a:ln>
        </p:spPr>
        <p:txBody>
          <a:bodyPr lIns="91428" tIns="45715" rIns="91428" bIns="45715"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11" name="等腰三角形 10">
            <a:extLst>
              <a:ext uri="{FF2B5EF4-FFF2-40B4-BE49-F238E27FC236}">
                <a16:creationId xmlns:a16="http://schemas.microsoft.com/office/drawing/2014/main" id="{F3A879E8-A025-4615-9C32-C01F902346D9}"/>
              </a:ext>
            </a:extLst>
          </p:cNvPr>
          <p:cNvSpPr>
            <a:spLocks noChangeAspect="1" noChangeArrowheads="1"/>
          </p:cNvSpPr>
          <p:nvPr/>
        </p:nvSpPr>
        <p:spPr bwMode="auto">
          <a:xfrm rot="16200000" flipH="1" flipV="1">
            <a:off x="4395093" y="3076473"/>
            <a:ext cx="239249" cy="206315"/>
          </a:xfrm>
          <a:prstGeom prst="triangle">
            <a:avLst>
              <a:gd name="adj" fmla="val 50000"/>
            </a:avLst>
          </a:prstGeom>
          <a:solidFill>
            <a:srgbClr val="294E57"/>
          </a:solidFill>
          <a:ln>
            <a:noFill/>
          </a:ln>
        </p:spPr>
        <p:txBody>
          <a:bodyPr lIns="91428" tIns="45715" rIns="91428" bIns="45715"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12" name="形状 11">
            <a:extLst>
              <a:ext uri="{FF2B5EF4-FFF2-40B4-BE49-F238E27FC236}">
                <a16:creationId xmlns:a16="http://schemas.microsoft.com/office/drawing/2014/main" id="{6F2C4B07-08FC-4F45-9693-D1B81FD278F0}"/>
              </a:ext>
            </a:extLst>
          </p:cNvPr>
          <p:cNvSpPr/>
          <p:nvPr/>
        </p:nvSpPr>
        <p:spPr>
          <a:xfrm>
            <a:off x="4761003" y="2499005"/>
            <a:ext cx="1867985" cy="1868267"/>
          </a:xfrm>
          <a:prstGeom prst="leftCircularArrow">
            <a:avLst>
              <a:gd name="adj1" fmla="val 8909"/>
              <a:gd name="adj2" fmla="val 1142322"/>
              <a:gd name="adj3" fmla="val 6293598"/>
              <a:gd name="adj4" fmla="val 18900002"/>
              <a:gd name="adj5" fmla="val 12500"/>
            </a:avLst>
          </a:prstGeom>
          <a:solidFill>
            <a:srgbClr val="C00000"/>
          </a:solidFill>
          <a:ln>
            <a:noFill/>
          </a:ln>
          <a:effectLst/>
        </p:spPr>
        <p:style>
          <a:lnRef idx="0">
            <a:scrgbClr r="0" g="0" b="0"/>
          </a:lnRef>
          <a:fillRef idx="3">
            <a:scrgbClr r="0" g="0" b="0"/>
          </a:fillRef>
          <a:effectRef idx="2">
            <a:scrgbClr r="0" g="0" b="0"/>
          </a:effectRef>
          <a:fontRef idx="minor">
            <a:schemeClr val="lt1"/>
          </a:fontRef>
        </p:style>
      </p:sp>
      <p:sp>
        <p:nvSpPr>
          <p:cNvPr id="13" name="空心弧 12">
            <a:extLst>
              <a:ext uri="{FF2B5EF4-FFF2-40B4-BE49-F238E27FC236}">
                <a16:creationId xmlns:a16="http://schemas.microsoft.com/office/drawing/2014/main" id="{7D2A1742-2D8F-4F56-A131-4A4480B1D86D}"/>
              </a:ext>
            </a:extLst>
          </p:cNvPr>
          <p:cNvSpPr/>
          <p:nvPr/>
        </p:nvSpPr>
        <p:spPr>
          <a:xfrm>
            <a:off x="5431254" y="3721549"/>
            <a:ext cx="1604887" cy="1605531"/>
          </a:xfrm>
          <a:prstGeom prst="blockArc">
            <a:avLst>
              <a:gd name="adj1" fmla="val 13624405"/>
              <a:gd name="adj2" fmla="val 17228224"/>
              <a:gd name="adj3" fmla="val 11481"/>
            </a:avLst>
          </a:prstGeom>
          <a:solidFill>
            <a:srgbClr val="C00000"/>
          </a:solidFill>
          <a:ln>
            <a:noFill/>
          </a:ln>
          <a:effectLst/>
        </p:spPr>
        <p:style>
          <a:lnRef idx="0">
            <a:scrgbClr r="0" g="0" b="0"/>
          </a:lnRef>
          <a:fillRef idx="3">
            <a:scrgbClr r="0" g="0" b="0"/>
          </a:fillRef>
          <a:effectRef idx="2">
            <a:scrgbClr r="0" g="0" b="0"/>
          </a:effectRef>
          <a:fontRef idx="minor">
            <a:schemeClr val="lt1"/>
          </a:fontRef>
        </p:style>
      </p:sp>
      <p:sp>
        <p:nvSpPr>
          <p:cNvPr id="14" name="空心弧 13">
            <a:extLst>
              <a:ext uri="{FF2B5EF4-FFF2-40B4-BE49-F238E27FC236}">
                <a16:creationId xmlns:a16="http://schemas.microsoft.com/office/drawing/2014/main" id="{B552E7BA-3678-4B78-AD47-4F0D9945E629}"/>
              </a:ext>
            </a:extLst>
          </p:cNvPr>
          <p:cNvSpPr/>
          <p:nvPr/>
        </p:nvSpPr>
        <p:spPr>
          <a:xfrm>
            <a:off x="5431254" y="3721549"/>
            <a:ext cx="1604887" cy="1605531"/>
          </a:xfrm>
          <a:prstGeom prst="blockArc">
            <a:avLst>
              <a:gd name="adj1" fmla="val 17085111"/>
              <a:gd name="adj2" fmla="val 10799997"/>
              <a:gd name="adj3" fmla="val 11504"/>
            </a:avLst>
          </a:prstGeom>
          <a:solidFill>
            <a:srgbClr val="C00000"/>
          </a:solidFill>
          <a:ln>
            <a:noFill/>
          </a:ln>
          <a:effectLst/>
        </p:spPr>
        <p:style>
          <a:lnRef idx="0">
            <a:scrgbClr r="0" g="0" b="0"/>
          </a:lnRef>
          <a:fillRef idx="3">
            <a:scrgbClr r="0" g="0" b="0"/>
          </a:fillRef>
          <a:effectRef idx="2">
            <a:scrgbClr r="0" g="0" b="0"/>
          </a:effectRef>
          <a:fontRef idx="minor">
            <a:schemeClr val="lt1"/>
          </a:fontRef>
        </p:style>
      </p:sp>
      <p:sp>
        <p:nvSpPr>
          <p:cNvPr id="15" name="任意多边形 47">
            <a:extLst>
              <a:ext uri="{FF2B5EF4-FFF2-40B4-BE49-F238E27FC236}">
                <a16:creationId xmlns:a16="http://schemas.microsoft.com/office/drawing/2014/main" id="{14EC9D2B-75CB-4B39-8F39-C6563E32C299}"/>
              </a:ext>
            </a:extLst>
          </p:cNvPr>
          <p:cNvSpPr/>
          <p:nvPr/>
        </p:nvSpPr>
        <p:spPr>
          <a:xfrm rot="17307692">
            <a:off x="5788750" y="1982067"/>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535">
              <a:solidFill>
                <a:schemeClr val="tx1">
                  <a:lumMod val="65000"/>
                  <a:lumOff val="35000"/>
                </a:schemeClr>
              </a:solidFill>
            </a:endParaRPr>
          </a:p>
        </p:txBody>
      </p:sp>
      <p:sp>
        <p:nvSpPr>
          <p:cNvPr id="16" name="任意多边形 48">
            <a:extLst>
              <a:ext uri="{FF2B5EF4-FFF2-40B4-BE49-F238E27FC236}">
                <a16:creationId xmlns:a16="http://schemas.microsoft.com/office/drawing/2014/main" id="{474611BF-8F31-4E16-B1FD-E3B5D359B001}"/>
              </a:ext>
            </a:extLst>
          </p:cNvPr>
          <p:cNvSpPr/>
          <p:nvPr/>
        </p:nvSpPr>
        <p:spPr>
          <a:xfrm rot="17307692">
            <a:off x="5392676" y="1530920"/>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535">
              <a:solidFill>
                <a:schemeClr val="tx1">
                  <a:lumMod val="65000"/>
                  <a:lumOff val="35000"/>
                </a:schemeClr>
              </a:solidFill>
            </a:endParaRPr>
          </a:p>
        </p:txBody>
      </p:sp>
      <p:sp>
        <p:nvSpPr>
          <p:cNvPr id="17" name="文本框 20">
            <a:extLst>
              <a:ext uri="{FF2B5EF4-FFF2-40B4-BE49-F238E27FC236}">
                <a16:creationId xmlns:a16="http://schemas.microsoft.com/office/drawing/2014/main" id="{7260A7CE-BCCD-45CD-9B9B-15938B05F964}"/>
              </a:ext>
            </a:extLst>
          </p:cNvPr>
          <p:cNvSpPr txBox="1"/>
          <p:nvPr/>
        </p:nvSpPr>
        <p:spPr>
          <a:xfrm>
            <a:off x="7982704" y="2010922"/>
            <a:ext cx="3225886" cy="8735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900" dirty="0">
                <a:latin typeface="楷体" panose="02010609060101010101" pitchFamily="49" charset="-122"/>
                <a:ea typeface="楷体" panose="02010609060101010101" pitchFamily="49" charset="-122"/>
                <a:cs typeface="+mn-ea"/>
                <a:sym typeface="+mn-lt"/>
              </a:rPr>
              <a:t>请单击此处输入文本内容，请单击此处输入文本内容，请单击此处输入文本内容，请单击此处输入文本内容，请单击此处输入文本内容，请单击此处输入文本内容</a:t>
            </a:r>
          </a:p>
        </p:txBody>
      </p:sp>
      <p:sp>
        <p:nvSpPr>
          <p:cNvPr id="18" name="矩形 17">
            <a:extLst>
              <a:ext uri="{FF2B5EF4-FFF2-40B4-BE49-F238E27FC236}">
                <a16:creationId xmlns:a16="http://schemas.microsoft.com/office/drawing/2014/main" id="{AC9BEA3B-7346-4B20-9335-48903FA4C7E9}"/>
              </a:ext>
            </a:extLst>
          </p:cNvPr>
          <p:cNvSpPr/>
          <p:nvPr/>
        </p:nvSpPr>
        <p:spPr>
          <a:xfrm>
            <a:off x="7973750" y="1637562"/>
            <a:ext cx="164411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r>
              <a:rPr lang="zh-CN" altLang="en-US" sz="2000" b="1" spc="600" dirty="0">
                <a:latin typeface="楷体" panose="02010609060101010101" pitchFamily="49" charset="-122"/>
                <a:ea typeface="楷体" panose="02010609060101010101" pitchFamily="49" charset="-122"/>
              </a:rPr>
              <a:t>输入标题</a:t>
            </a:r>
          </a:p>
        </p:txBody>
      </p:sp>
      <p:sp>
        <p:nvSpPr>
          <p:cNvPr id="19" name="文本框 20">
            <a:extLst>
              <a:ext uri="{FF2B5EF4-FFF2-40B4-BE49-F238E27FC236}">
                <a16:creationId xmlns:a16="http://schemas.microsoft.com/office/drawing/2014/main" id="{FBAEB01F-A5B0-4B2F-8550-6DF9DFCD3DFC}"/>
              </a:ext>
            </a:extLst>
          </p:cNvPr>
          <p:cNvSpPr txBox="1"/>
          <p:nvPr/>
        </p:nvSpPr>
        <p:spPr>
          <a:xfrm>
            <a:off x="7982704" y="4095938"/>
            <a:ext cx="3225886" cy="8735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900" dirty="0">
                <a:latin typeface="楷体" panose="02010609060101010101" pitchFamily="49" charset="-122"/>
                <a:ea typeface="楷体" panose="02010609060101010101" pitchFamily="49" charset="-122"/>
                <a:cs typeface="+mn-ea"/>
                <a:sym typeface="+mn-lt"/>
              </a:rPr>
              <a:t>请单击此处输入文本内容，请单击此处输入文本内容，请单击此处输入文本内容，请单击此处输入文本内容，请单击此处输入文本内容，请单击此处输入文本内容</a:t>
            </a:r>
          </a:p>
        </p:txBody>
      </p:sp>
      <p:sp>
        <p:nvSpPr>
          <p:cNvPr id="20" name="矩形 19">
            <a:extLst>
              <a:ext uri="{FF2B5EF4-FFF2-40B4-BE49-F238E27FC236}">
                <a16:creationId xmlns:a16="http://schemas.microsoft.com/office/drawing/2014/main" id="{DB50B1E7-1520-44C1-9B70-6FDDEAECE665}"/>
              </a:ext>
            </a:extLst>
          </p:cNvPr>
          <p:cNvSpPr/>
          <p:nvPr/>
        </p:nvSpPr>
        <p:spPr>
          <a:xfrm>
            <a:off x="7973750" y="3722578"/>
            <a:ext cx="164411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r>
              <a:rPr lang="zh-CN" altLang="en-US" sz="2000" b="1" spc="600" dirty="0">
                <a:latin typeface="楷体" panose="02010609060101010101" pitchFamily="49" charset="-122"/>
                <a:ea typeface="楷体" panose="02010609060101010101" pitchFamily="49" charset="-122"/>
              </a:rPr>
              <a:t>输入标题</a:t>
            </a:r>
          </a:p>
        </p:txBody>
      </p:sp>
      <p:sp>
        <p:nvSpPr>
          <p:cNvPr id="21" name="文本框 20">
            <a:extLst>
              <a:ext uri="{FF2B5EF4-FFF2-40B4-BE49-F238E27FC236}">
                <a16:creationId xmlns:a16="http://schemas.microsoft.com/office/drawing/2014/main" id="{F2DAC94F-F3CE-4709-9BFE-EB4A85036BB3}"/>
              </a:ext>
            </a:extLst>
          </p:cNvPr>
          <p:cNvSpPr txBox="1"/>
          <p:nvPr/>
        </p:nvSpPr>
        <p:spPr>
          <a:xfrm>
            <a:off x="992363" y="2898790"/>
            <a:ext cx="3225886" cy="8735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900" dirty="0">
                <a:latin typeface="楷体" panose="02010609060101010101" pitchFamily="49" charset="-122"/>
                <a:ea typeface="楷体" panose="02010609060101010101" pitchFamily="49" charset="-122"/>
                <a:cs typeface="+mn-ea"/>
                <a:sym typeface="+mn-lt"/>
              </a:rPr>
              <a:t>请单击此处输入文本内容，请单击此处输入文本内容，请单击此处输入文本内容，请单击此处输入文本内容，请单击此处输入文本内容，请单击此处输入文本内容</a:t>
            </a:r>
          </a:p>
        </p:txBody>
      </p:sp>
      <p:sp>
        <p:nvSpPr>
          <p:cNvPr id="22" name="矩形 21">
            <a:extLst>
              <a:ext uri="{FF2B5EF4-FFF2-40B4-BE49-F238E27FC236}">
                <a16:creationId xmlns:a16="http://schemas.microsoft.com/office/drawing/2014/main" id="{D0024C04-A237-4D17-B98E-1FFD56DC7634}"/>
              </a:ext>
            </a:extLst>
          </p:cNvPr>
          <p:cNvSpPr/>
          <p:nvPr/>
        </p:nvSpPr>
        <p:spPr>
          <a:xfrm>
            <a:off x="983409" y="2525430"/>
            <a:ext cx="164411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r>
              <a:rPr lang="zh-CN" altLang="en-US" sz="2000" b="1" spc="600" dirty="0">
                <a:latin typeface="楷体" panose="02010609060101010101" pitchFamily="49" charset="-122"/>
                <a:ea typeface="楷体" panose="02010609060101010101" pitchFamily="49" charset="-122"/>
              </a:rPr>
              <a:t>输入标题</a:t>
            </a:r>
          </a:p>
        </p:txBody>
      </p:sp>
      <p:sp>
        <p:nvSpPr>
          <p:cNvPr id="23" name="文本框 36">
            <a:extLst>
              <a:ext uri="{FF2B5EF4-FFF2-40B4-BE49-F238E27FC236}">
                <a16:creationId xmlns:a16="http://schemas.microsoft.com/office/drawing/2014/main" id="{F7AFAFA3-59E1-4962-B234-2A6680CFA669}"/>
              </a:ext>
            </a:extLst>
          </p:cNvPr>
          <p:cNvSpPr txBox="1"/>
          <p:nvPr/>
        </p:nvSpPr>
        <p:spPr>
          <a:xfrm>
            <a:off x="6004591" y="1986043"/>
            <a:ext cx="63242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01</a:t>
            </a:r>
            <a:endParaRPr lang="zh-CN" altLang="en-US" sz="2400" dirty="0"/>
          </a:p>
        </p:txBody>
      </p:sp>
      <p:sp>
        <p:nvSpPr>
          <p:cNvPr id="24" name="文本框 37">
            <a:extLst>
              <a:ext uri="{FF2B5EF4-FFF2-40B4-BE49-F238E27FC236}">
                <a16:creationId xmlns:a16="http://schemas.microsoft.com/office/drawing/2014/main" id="{1C770D62-D80A-4EDA-858B-CFEE80A87DF6}"/>
              </a:ext>
            </a:extLst>
          </p:cNvPr>
          <p:cNvSpPr txBox="1"/>
          <p:nvPr/>
        </p:nvSpPr>
        <p:spPr>
          <a:xfrm>
            <a:off x="5368951" y="3141689"/>
            <a:ext cx="63242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02</a:t>
            </a:r>
            <a:endParaRPr lang="zh-CN" altLang="en-US" sz="2400" dirty="0"/>
          </a:p>
        </p:txBody>
      </p:sp>
      <p:sp>
        <p:nvSpPr>
          <p:cNvPr id="25" name="文本框 38">
            <a:extLst>
              <a:ext uri="{FF2B5EF4-FFF2-40B4-BE49-F238E27FC236}">
                <a16:creationId xmlns:a16="http://schemas.microsoft.com/office/drawing/2014/main" id="{F0D2B8B6-4333-4FF4-8486-BD068D56425F}"/>
              </a:ext>
            </a:extLst>
          </p:cNvPr>
          <p:cNvSpPr txBox="1"/>
          <p:nvPr/>
        </p:nvSpPr>
        <p:spPr>
          <a:xfrm>
            <a:off x="5992337" y="4286890"/>
            <a:ext cx="63242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03</a:t>
            </a:r>
            <a:endParaRPr lang="zh-CN" altLang="en-US" sz="2400" dirty="0"/>
          </a:p>
        </p:txBody>
      </p:sp>
    </p:spTree>
    <p:extLst>
      <p:ext uri="{BB962C8B-B14F-4D97-AF65-F5344CB8AC3E}">
        <p14:creationId xmlns:p14="http://schemas.microsoft.com/office/powerpoint/2010/main" val="3894108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25"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11"/>
                                        </p:tgtEl>
                                      </p:cBhvr>
                                    </p:animEffect>
                                  </p:childTnLst>
                                </p:cTn>
                              </p:par>
                              <p:par>
                                <p:cTn id="21" presetID="25"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2"/>
                                        </p:tgtEl>
                                      </p:cBhvr>
                                    </p:animEffect>
                                  </p:childTnLst>
                                </p:cTn>
                              </p:par>
                              <p:par>
                                <p:cTn id="31" presetID="2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36" dur="1000" fill="hold"/>
                                        <p:tgtEl>
                                          <p:spTgt spid="1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13"/>
                                        </p:tgtEl>
                                      </p:cBhvr>
                                    </p:animEffect>
                                  </p:childTnLst>
                                </p:cTn>
                              </p:par>
                              <p:par>
                                <p:cTn id="41" presetID="25"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46" dur="1000" fill="hold"/>
                                        <p:tgtEl>
                                          <p:spTgt spid="14"/>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14"/>
                                        </p:tgtEl>
                                      </p:cBhvr>
                                    </p:animEffect>
                                  </p:childTnLst>
                                </p:cTn>
                              </p:par>
                              <p:par>
                                <p:cTn id="51" presetID="25"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56" dur="1000" fill="hold"/>
                                        <p:tgtEl>
                                          <p:spTgt spid="15"/>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15"/>
                                        </p:tgtEl>
                                      </p:cBhvr>
                                    </p:animEffect>
                                  </p:childTnLst>
                                </p:cTn>
                              </p:par>
                              <p:par>
                                <p:cTn id="61" presetID="25"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64"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65"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66" dur="1000" fill="hold"/>
                                        <p:tgtEl>
                                          <p:spTgt spid="16"/>
                                        </p:tgtEl>
                                        <p:attrNameLst>
                                          <p:attrName>ppt_h</p:attrName>
                                        </p:attrNameLst>
                                      </p:cBhvr>
                                      <p:tavLst>
                                        <p:tav tm="0">
                                          <p:val>
                                            <p:strVal val="#ppt_h"/>
                                          </p:val>
                                        </p:tav>
                                        <p:tav tm="100000">
                                          <p:val>
                                            <p:strVal val="#ppt_h"/>
                                          </p:val>
                                        </p:tav>
                                      </p:tavLst>
                                    </p:anim>
                                    <p:anim calcmode="lin" valueType="num">
                                      <p:cBhvr>
                                        <p:cTn id="67"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68"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69"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70" dur="1000" decel="50000">
                                          <p:stCondLst>
                                            <p:cond delay="0"/>
                                          </p:stCondLst>
                                        </p:cTn>
                                        <p:tgtEl>
                                          <p:spTgt spid="16"/>
                                        </p:tgtEl>
                                      </p:cBhvr>
                                    </p:animEffect>
                                  </p:childTnLst>
                                </p:cTn>
                              </p:par>
                              <p:par>
                                <p:cTn id="71" presetID="25"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76" dur="1000" fill="hold"/>
                                        <p:tgtEl>
                                          <p:spTgt spid="23"/>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3"/>
                                        </p:tgtEl>
                                      </p:cBhvr>
                                    </p:animEffect>
                                  </p:childTnLst>
                                </p:cTn>
                              </p:par>
                              <p:par>
                                <p:cTn id="81" presetID="25"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84"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85"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86" dur="1000" fill="hold"/>
                                        <p:tgtEl>
                                          <p:spTgt spid="24"/>
                                        </p:tgtEl>
                                        <p:attrNameLst>
                                          <p:attrName>ppt_h</p:attrName>
                                        </p:attrNameLst>
                                      </p:cBhvr>
                                      <p:tavLst>
                                        <p:tav tm="0">
                                          <p:val>
                                            <p:strVal val="#ppt_h"/>
                                          </p:val>
                                        </p:tav>
                                        <p:tav tm="100000">
                                          <p:val>
                                            <p:strVal val="#ppt_h"/>
                                          </p:val>
                                        </p:tav>
                                      </p:tavLst>
                                    </p:anim>
                                    <p:anim calcmode="lin" valueType="num">
                                      <p:cBhvr>
                                        <p:cTn id="87"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88"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89"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90" dur="1000" decel="50000">
                                          <p:stCondLst>
                                            <p:cond delay="0"/>
                                          </p:stCondLst>
                                        </p:cTn>
                                        <p:tgtEl>
                                          <p:spTgt spid="24"/>
                                        </p:tgtEl>
                                      </p:cBhvr>
                                    </p:animEffect>
                                  </p:childTnLst>
                                </p:cTn>
                              </p:par>
                              <p:par>
                                <p:cTn id="91" presetID="25"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p:cTn id="93"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94"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95"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96" dur="1000" fill="hold"/>
                                        <p:tgtEl>
                                          <p:spTgt spid="25"/>
                                        </p:tgtEl>
                                        <p:attrNameLst>
                                          <p:attrName>ppt_h</p:attrName>
                                        </p:attrNameLst>
                                      </p:cBhvr>
                                      <p:tavLst>
                                        <p:tav tm="0">
                                          <p:val>
                                            <p:strVal val="#ppt_h"/>
                                          </p:val>
                                        </p:tav>
                                        <p:tav tm="100000">
                                          <p:val>
                                            <p:strVal val="#ppt_h"/>
                                          </p:val>
                                        </p:tav>
                                      </p:tavLst>
                                    </p:anim>
                                    <p:anim calcmode="lin" valueType="num">
                                      <p:cBhvr>
                                        <p:cTn id="97"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98"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99"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100" dur="1000" decel="50000">
                                          <p:stCondLst>
                                            <p:cond delay="0"/>
                                          </p:stCondLst>
                                        </p:cTn>
                                        <p:tgtEl>
                                          <p:spTgt spid="25"/>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randombar(horizontal)">
                                      <p:cBhvr>
                                        <p:cTn id="103" dur="500"/>
                                        <p:tgtEl>
                                          <p:spTgt spid="22"/>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randombar(horizontal)">
                                      <p:cBhvr>
                                        <p:cTn id="106" dur="500"/>
                                        <p:tgtEl>
                                          <p:spTgt spid="17"/>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randombar(horizontal)">
                                      <p:cBhvr>
                                        <p:cTn id="109" dur="500"/>
                                        <p:tgtEl>
                                          <p:spTgt spid="18"/>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randombar(horizontal)">
                                      <p:cBhvr>
                                        <p:cTn id="112" dur="500"/>
                                        <p:tgtEl>
                                          <p:spTgt spid="19"/>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randombar(horizontal)">
                                      <p:cBhvr>
                                        <p:cTn id="115" dur="500"/>
                                        <p:tgtEl>
                                          <p:spTgt spid="20"/>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randombar(horizontal)">
                                      <p:cBhvr>
                                        <p:cTn id="1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animBg="1"/>
      <p:bldP spid="17" grpId="0"/>
      <p:bldP spid="18" grpId="0"/>
      <p:bldP spid="19" grpId="0"/>
      <p:bldP spid="20" grpId="0"/>
      <p:bldP spid="21" grpId="0"/>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7D99F1-BCFC-4F3C-82D5-DBA18FC7C42A}"/>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4" name="组合 3">
            <a:extLst>
              <a:ext uri="{FF2B5EF4-FFF2-40B4-BE49-F238E27FC236}">
                <a16:creationId xmlns:a16="http://schemas.microsoft.com/office/drawing/2014/main" id="{BD839302-ADB9-407B-A5EE-F6D88153D25E}"/>
              </a:ext>
            </a:extLst>
          </p:cNvPr>
          <p:cNvGrpSpPr/>
          <p:nvPr/>
        </p:nvGrpSpPr>
        <p:grpSpPr>
          <a:xfrm>
            <a:off x="0" y="-5196"/>
            <a:ext cx="6592824" cy="6858000"/>
            <a:chOff x="-751480" y="0"/>
            <a:chExt cx="6592824" cy="6858000"/>
          </a:xfrm>
        </p:grpSpPr>
        <p:grpSp>
          <p:nvGrpSpPr>
            <p:cNvPr id="5" name="组合 4">
              <a:extLst>
                <a:ext uri="{FF2B5EF4-FFF2-40B4-BE49-F238E27FC236}">
                  <a16:creationId xmlns:a16="http://schemas.microsoft.com/office/drawing/2014/main" id="{AE45C018-6001-429F-AC7C-CFC52C3B0805}"/>
                </a:ext>
              </a:extLst>
            </p:cNvPr>
            <p:cNvGrpSpPr/>
            <p:nvPr/>
          </p:nvGrpSpPr>
          <p:grpSpPr>
            <a:xfrm>
              <a:off x="-751480" y="0"/>
              <a:ext cx="6592824" cy="6858000"/>
              <a:chOff x="6563872" y="67310"/>
              <a:chExt cx="4594575" cy="5168900"/>
            </a:xfrm>
          </p:grpSpPr>
          <p:sp>
            <p:nvSpPr>
              <p:cNvPr id="7" name="wps稻壳儿佳誉设计原创链接：http://chn.docer.com/works?userid=219874625">
                <a:extLst>
                  <a:ext uri="{FF2B5EF4-FFF2-40B4-BE49-F238E27FC236}">
                    <a16:creationId xmlns:a16="http://schemas.microsoft.com/office/drawing/2014/main" id="{E5746F1E-AEA8-4671-8A2E-CC820F3C0DB5}"/>
                  </a:ext>
                </a:extLst>
              </p:cNvPr>
              <p:cNvSpPr/>
              <p:nvPr/>
            </p:nvSpPr>
            <p:spPr>
              <a:xfrm>
                <a:off x="7776832" y="67310"/>
                <a:ext cx="216024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汉仪颜楷繁" panose="02010609000101010101" pitchFamily="49" charset="-122"/>
                  <a:ea typeface="汉仪颜楷繁" panose="02010609000101010101" pitchFamily="49" charset="-122"/>
                </a:endParaRPr>
              </a:p>
            </p:txBody>
          </p:sp>
          <p:pic>
            <p:nvPicPr>
              <p:cNvPr id="8" name="wps稻壳儿佳誉设计原创链接：http://chn.docer.com/works?userid=219874625">
                <a:extLst>
                  <a:ext uri="{FF2B5EF4-FFF2-40B4-BE49-F238E27FC236}">
                    <a16:creationId xmlns:a16="http://schemas.microsoft.com/office/drawing/2014/main" id="{D3F63405-6F7E-4AF5-8492-836FF53DB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945487" y="67862"/>
                <a:ext cx="1212960" cy="5168348"/>
              </a:xfrm>
              <a:prstGeom prst="rect">
                <a:avLst/>
              </a:prstGeom>
            </p:spPr>
          </p:pic>
          <p:pic>
            <p:nvPicPr>
              <p:cNvPr id="9" name="wps稻壳儿佳誉设计原创链接：http://chn.docer.com/works?userid=219874625">
                <a:extLst>
                  <a:ext uri="{FF2B5EF4-FFF2-40B4-BE49-F238E27FC236}">
                    <a16:creationId xmlns:a16="http://schemas.microsoft.com/office/drawing/2014/main" id="{3BFAB0A2-92A3-4BFA-B904-3AE8EEDBE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6" name="矩形 5">
              <a:extLst>
                <a:ext uri="{FF2B5EF4-FFF2-40B4-BE49-F238E27FC236}">
                  <a16:creationId xmlns:a16="http://schemas.microsoft.com/office/drawing/2014/main" id="{5A709651-0AA3-483E-BA35-60957562E25E}"/>
                </a:ext>
              </a:extLst>
            </p:cNvPr>
            <p:cNvSpPr/>
            <p:nvPr/>
          </p:nvSpPr>
          <p:spPr>
            <a:xfrm>
              <a:off x="1065320" y="88777"/>
              <a:ext cx="2947387" cy="6676007"/>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汉仪颜楷繁" panose="02010609000101010101" pitchFamily="49" charset="-122"/>
                <a:ea typeface="汉仪颜楷繁" panose="02010609000101010101" pitchFamily="49" charset="-122"/>
              </a:endParaRPr>
            </a:p>
          </p:txBody>
        </p:sp>
      </p:grpSp>
      <p:sp>
        <p:nvSpPr>
          <p:cNvPr id="10" name="文本框 11">
            <a:extLst>
              <a:ext uri="{FF2B5EF4-FFF2-40B4-BE49-F238E27FC236}">
                <a16:creationId xmlns:a16="http://schemas.microsoft.com/office/drawing/2014/main" id="{609C960E-7C7C-4519-97C9-AD1AD77818E2}"/>
              </a:ext>
            </a:extLst>
          </p:cNvPr>
          <p:cNvSpPr txBox="1"/>
          <p:nvPr/>
        </p:nvSpPr>
        <p:spPr>
          <a:xfrm>
            <a:off x="2028236" y="1115909"/>
            <a:ext cx="1415772" cy="5182040"/>
          </a:xfrm>
          <a:prstGeom prst="rect">
            <a:avLst/>
          </a:prstGeom>
          <a:noFill/>
          <a:effectLst>
            <a:outerShdw blurRad="50800" dist="38100" dir="2700000" algn="tl" rotWithShape="0">
              <a:prstClr val="black">
                <a:alpha val="40000"/>
              </a:prstClr>
            </a:outerShdw>
          </a:effectLst>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8000" dirty="0">
                <a:latin typeface="汉仪颜楷繁" panose="02010609000101010101" pitchFamily="49" charset="-122"/>
                <a:ea typeface="汉仪颜楷繁" panose="02010609000101010101" pitchFamily="49" charset="-122"/>
                <a:cs typeface="钟齐翰墨毛笔" panose="02000600000000000000" pitchFamily="2" charset="-122"/>
              </a:rPr>
              <a:t>谢谢欣赏</a:t>
            </a:r>
            <a:endParaRPr lang="en-US" altLang="zh-CN" sz="8000" dirty="0">
              <a:latin typeface="汉仪颜楷繁" panose="02010609000101010101" pitchFamily="49" charset="-122"/>
              <a:ea typeface="汉仪颜楷繁" panose="02010609000101010101" pitchFamily="49" charset="-122"/>
              <a:cs typeface="钟齐翰墨毛笔" panose="02000600000000000000" pitchFamily="2" charset="-122"/>
            </a:endParaRPr>
          </a:p>
        </p:txBody>
      </p:sp>
      <p:cxnSp>
        <p:nvCxnSpPr>
          <p:cNvPr id="11" name="直接连接符 10">
            <a:extLst>
              <a:ext uri="{FF2B5EF4-FFF2-40B4-BE49-F238E27FC236}">
                <a16:creationId xmlns:a16="http://schemas.microsoft.com/office/drawing/2014/main" id="{1AF79892-6A55-4968-8F98-884E42DD4F61}"/>
              </a:ext>
            </a:extLst>
          </p:cNvPr>
          <p:cNvCxnSpPr/>
          <p:nvPr/>
        </p:nvCxnSpPr>
        <p:spPr>
          <a:xfrm>
            <a:off x="3438379" y="3105662"/>
            <a:ext cx="0" cy="192024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12" name="文本框 12">
            <a:extLst>
              <a:ext uri="{FF2B5EF4-FFF2-40B4-BE49-F238E27FC236}">
                <a16:creationId xmlns:a16="http://schemas.microsoft.com/office/drawing/2014/main" id="{CDE06402-6A26-4AA9-A2FF-8991E9341657}"/>
              </a:ext>
            </a:extLst>
          </p:cNvPr>
          <p:cNvSpPr txBox="1"/>
          <p:nvPr/>
        </p:nvSpPr>
        <p:spPr>
          <a:xfrm>
            <a:off x="3543246" y="3491397"/>
            <a:ext cx="492443" cy="1580225"/>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latin typeface="汉仪颜楷繁" panose="02010609000101010101" pitchFamily="49" charset="-122"/>
                <a:ea typeface="汉仪颜楷繁" panose="02010609000101010101" pitchFamily="49" charset="-122"/>
                <a:cs typeface="钟齐翰墨毛笔" panose="02000600000000000000" pitchFamily="2" charset="-122"/>
              </a:rPr>
              <a:t>中国风通用</a:t>
            </a:r>
          </a:p>
        </p:txBody>
      </p:sp>
      <p:grpSp>
        <p:nvGrpSpPr>
          <p:cNvPr id="13" name="组合 12">
            <a:extLst>
              <a:ext uri="{FF2B5EF4-FFF2-40B4-BE49-F238E27FC236}">
                <a16:creationId xmlns:a16="http://schemas.microsoft.com/office/drawing/2014/main" id="{996E2075-6440-44A0-8CF0-191715324FDF}"/>
              </a:ext>
            </a:extLst>
          </p:cNvPr>
          <p:cNvGrpSpPr/>
          <p:nvPr/>
        </p:nvGrpSpPr>
        <p:grpSpPr>
          <a:xfrm>
            <a:off x="4167588" y="4583658"/>
            <a:ext cx="239395" cy="361950"/>
            <a:chOff x="4755469" y="4479245"/>
            <a:chExt cx="355600" cy="484188"/>
          </a:xfrm>
        </p:grpSpPr>
        <p:sp>
          <p:nvSpPr>
            <p:cNvPr id="14" name="Freeform 150">
              <a:extLst>
                <a:ext uri="{FF2B5EF4-FFF2-40B4-BE49-F238E27FC236}">
                  <a16:creationId xmlns:a16="http://schemas.microsoft.com/office/drawing/2014/main" id="{E8D83475-0B9B-4350-848A-390A982C02F1}"/>
                </a:ext>
              </a:extLst>
            </p:cNvPr>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汉仪颜楷繁" panose="02010609000101010101" pitchFamily="49" charset="-122"/>
                <a:ea typeface="汉仪颜楷繁" panose="02010609000101010101" pitchFamily="49" charset="-122"/>
              </a:endParaRPr>
            </a:p>
          </p:txBody>
        </p:sp>
        <p:sp>
          <p:nvSpPr>
            <p:cNvPr id="15" name="Freeform 151">
              <a:extLst>
                <a:ext uri="{FF2B5EF4-FFF2-40B4-BE49-F238E27FC236}">
                  <a16:creationId xmlns:a16="http://schemas.microsoft.com/office/drawing/2014/main" id="{0921FAF5-7D60-4448-BB02-B2A908BEC751}"/>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汉仪颜楷繁" panose="02010609000101010101" pitchFamily="49" charset="-122"/>
                <a:ea typeface="汉仪颜楷繁" panose="02010609000101010101" pitchFamily="49" charset="-122"/>
              </a:endParaRPr>
            </a:p>
          </p:txBody>
        </p:sp>
        <p:sp>
          <p:nvSpPr>
            <p:cNvPr id="16" name="Freeform 152">
              <a:extLst>
                <a:ext uri="{FF2B5EF4-FFF2-40B4-BE49-F238E27FC236}">
                  <a16:creationId xmlns:a16="http://schemas.microsoft.com/office/drawing/2014/main" id="{68C818A2-FF75-4074-A383-7EC867300CB9}"/>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solidFill>
                  <a:prstClr val="black"/>
                </a:solidFill>
                <a:latin typeface="汉仪颜楷繁" panose="02010609000101010101" pitchFamily="49" charset="-122"/>
                <a:ea typeface="汉仪颜楷繁" panose="02010609000101010101" pitchFamily="49" charset="-122"/>
              </a:endParaRPr>
            </a:p>
          </p:txBody>
        </p:sp>
      </p:grpSp>
    </p:spTree>
    <p:extLst>
      <p:ext uri="{BB962C8B-B14F-4D97-AF65-F5344CB8AC3E}">
        <p14:creationId xmlns:p14="http://schemas.microsoft.com/office/powerpoint/2010/main" val="27282490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par>
                                <p:cTn id="13" presetID="21"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2000"/>
                                        <p:tgtEl>
                                          <p:spTgt spid="12"/>
                                        </p:tgtEl>
                                      </p:cBhvr>
                                    </p:animEffect>
                                  </p:childTnLst>
                                </p:cTn>
                              </p:par>
                              <p:par>
                                <p:cTn id="19" presetID="21" presetClass="entr" presetSubtype="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1DDDE96E-B085-40C4-A051-37A197401DC2}"/>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2" name="组合 1">
            <a:extLst>
              <a:ext uri="{FF2B5EF4-FFF2-40B4-BE49-F238E27FC236}">
                <a16:creationId xmlns:a16="http://schemas.microsoft.com/office/drawing/2014/main" id="{F68522ED-1658-41FC-BA3E-A46EBBD32522}"/>
              </a:ext>
            </a:extLst>
          </p:cNvPr>
          <p:cNvGrpSpPr/>
          <p:nvPr/>
        </p:nvGrpSpPr>
        <p:grpSpPr>
          <a:xfrm>
            <a:off x="-276571" y="566252"/>
            <a:ext cx="12745142" cy="5769893"/>
            <a:chOff x="-751477" y="0"/>
            <a:chExt cx="16310410" cy="6858000"/>
          </a:xfrm>
        </p:grpSpPr>
        <p:grpSp>
          <p:nvGrpSpPr>
            <p:cNvPr id="3" name="组合 2">
              <a:extLst>
                <a:ext uri="{FF2B5EF4-FFF2-40B4-BE49-F238E27FC236}">
                  <a16:creationId xmlns:a16="http://schemas.microsoft.com/office/drawing/2014/main" id="{0DE1C548-1160-4427-B02A-E0C407E26140}"/>
                </a:ext>
              </a:extLst>
            </p:cNvPr>
            <p:cNvGrpSpPr/>
            <p:nvPr/>
          </p:nvGrpSpPr>
          <p:grpSpPr>
            <a:xfrm>
              <a:off x="-751477" y="0"/>
              <a:ext cx="16310410" cy="6858000"/>
              <a:chOff x="6563872" y="67310"/>
              <a:chExt cx="11366810" cy="5168900"/>
            </a:xfrm>
          </p:grpSpPr>
          <p:sp>
            <p:nvSpPr>
              <p:cNvPr id="5" name="wps稻壳儿佳誉设计原创链接：http://chn.docer.com/works?userid=219874625">
                <a:extLst>
                  <a:ext uri="{FF2B5EF4-FFF2-40B4-BE49-F238E27FC236}">
                    <a16:creationId xmlns:a16="http://schemas.microsoft.com/office/drawing/2014/main" id="{758D9DFF-61E0-4C63-BA3D-3989AF3F57FD}"/>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6" name="wps稻壳儿佳誉设计原创链接：http://chn.docer.com/works?userid=219874625">
                <a:extLst>
                  <a:ext uri="{FF2B5EF4-FFF2-40B4-BE49-F238E27FC236}">
                    <a16:creationId xmlns:a16="http://schemas.microsoft.com/office/drawing/2014/main" id="{A09C68D2-B60C-421B-9334-1ECC1B180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7" name="wps稻壳儿佳誉设计原创链接：http://chn.docer.com/works?userid=219874625">
                <a:extLst>
                  <a:ext uri="{FF2B5EF4-FFF2-40B4-BE49-F238E27FC236}">
                    <a16:creationId xmlns:a16="http://schemas.microsoft.com/office/drawing/2014/main" id="{98E18176-1798-4C14-983E-08F7D87B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4" name="矩形 3">
              <a:extLst>
                <a:ext uri="{FF2B5EF4-FFF2-40B4-BE49-F238E27FC236}">
                  <a16:creationId xmlns:a16="http://schemas.microsoft.com/office/drawing/2014/main" id="{CE983823-4713-46FC-9768-5373A23EA85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a:extLst>
              <a:ext uri="{FF2B5EF4-FFF2-40B4-BE49-F238E27FC236}">
                <a16:creationId xmlns:a16="http://schemas.microsoft.com/office/drawing/2014/main" id="{B187453F-C2D3-40A1-AA68-62AA4F339321}"/>
              </a:ext>
            </a:extLst>
          </p:cNvPr>
          <p:cNvGrpSpPr/>
          <p:nvPr/>
        </p:nvGrpSpPr>
        <p:grpSpPr>
          <a:xfrm rot="5400000">
            <a:off x="7168565" y="309503"/>
            <a:ext cx="698500" cy="2666442"/>
            <a:chOff x="3953938" y="3205145"/>
            <a:chExt cx="698500" cy="2253033"/>
          </a:xfrm>
        </p:grpSpPr>
        <p:cxnSp>
          <p:nvCxnSpPr>
            <p:cNvPr id="9" name="直接连接符 8">
              <a:extLst>
                <a:ext uri="{FF2B5EF4-FFF2-40B4-BE49-F238E27FC236}">
                  <a16:creationId xmlns:a16="http://schemas.microsoft.com/office/drawing/2014/main" id="{98D4C4E4-BC27-4F8C-B70A-D145D719B806}"/>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019CF18-44FB-4515-9260-B33663C99E59}"/>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5">
            <a:extLst>
              <a:ext uri="{FF2B5EF4-FFF2-40B4-BE49-F238E27FC236}">
                <a16:creationId xmlns:a16="http://schemas.microsoft.com/office/drawing/2014/main" id="{6281B7E7-9933-4B4C-82FC-B265054137E6}"/>
              </a:ext>
            </a:extLst>
          </p:cNvPr>
          <p:cNvSpPr txBox="1"/>
          <p:nvPr/>
        </p:nvSpPr>
        <p:spPr>
          <a:xfrm>
            <a:off x="5042265" y="1225448"/>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壹</a:t>
            </a:r>
          </a:p>
        </p:txBody>
      </p:sp>
      <p:sp>
        <p:nvSpPr>
          <p:cNvPr id="12" name="文本框 2">
            <a:extLst>
              <a:ext uri="{FF2B5EF4-FFF2-40B4-BE49-F238E27FC236}">
                <a16:creationId xmlns:a16="http://schemas.microsoft.com/office/drawing/2014/main" id="{594B420D-3C13-456F-9A4F-67B283B44CB8}"/>
              </a:ext>
            </a:extLst>
          </p:cNvPr>
          <p:cNvSpPr txBox="1"/>
          <p:nvPr/>
        </p:nvSpPr>
        <p:spPr>
          <a:xfrm>
            <a:off x="2891220" y="1331980"/>
            <a:ext cx="514350" cy="21236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latin typeface="文悦古典明朝体 (非商业使用) W5" pitchFamily="50" charset="-122"/>
                <a:ea typeface="文悦古典明朝体 (非商业使用) W5" pitchFamily="50" charset="-122"/>
              </a:rPr>
              <a:t>目录</a:t>
            </a:r>
          </a:p>
        </p:txBody>
      </p:sp>
      <p:sp>
        <p:nvSpPr>
          <p:cNvPr id="13" name="文本框 12">
            <a:extLst>
              <a:ext uri="{FF2B5EF4-FFF2-40B4-BE49-F238E27FC236}">
                <a16:creationId xmlns:a16="http://schemas.microsoft.com/office/drawing/2014/main" id="{973D298A-8B72-4BCE-A736-F19CF6EE4238}"/>
              </a:ext>
            </a:extLst>
          </p:cNvPr>
          <p:cNvSpPr txBox="1"/>
          <p:nvPr/>
        </p:nvSpPr>
        <p:spPr>
          <a:xfrm>
            <a:off x="6112627" y="1458057"/>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sp>
        <p:nvSpPr>
          <p:cNvPr id="14" name="文本框 5">
            <a:extLst>
              <a:ext uri="{FF2B5EF4-FFF2-40B4-BE49-F238E27FC236}">
                <a16:creationId xmlns:a16="http://schemas.microsoft.com/office/drawing/2014/main" id="{B158BC45-2FCC-43EC-BD5C-2127A408AA5E}"/>
              </a:ext>
            </a:extLst>
          </p:cNvPr>
          <p:cNvSpPr txBox="1"/>
          <p:nvPr/>
        </p:nvSpPr>
        <p:spPr>
          <a:xfrm>
            <a:off x="5042264" y="2391220"/>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贰</a:t>
            </a:r>
          </a:p>
        </p:txBody>
      </p:sp>
      <p:sp>
        <p:nvSpPr>
          <p:cNvPr id="15" name="文本框 5">
            <a:extLst>
              <a:ext uri="{FF2B5EF4-FFF2-40B4-BE49-F238E27FC236}">
                <a16:creationId xmlns:a16="http://schemas.microsoft.com/office/drawing/2014/main" id="{13C27F1C-6482-482E-B7F7-7C6A07896DA8}"/>
              </a:ext>
            </a:extLst>
          </p:cNvPr>
          <p:cNvSpPr txBox="1"/>
          <p:nvPr/>
        </p:nvSpPr>
        <p:spPr>
          <a:xfrm>
            <a:off x="5042264" y="3554835"/>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叁</a:t>
            </a:r>
          </a:p>
        </p:txBody>
      </p:sp>
      <p:sp>
        <p:nvSpPr>
          <p:cNvPr id="16" name="文本框 5">
            <a:extLst>
              <a:ext uri="{FF2B5EF4-FFF2-40B4-BE49-F238E27FC236}">
                <a16:creationId xmlns:a16="http://schemas.microsoft.com/office/drawing/2014/main" id="{63CDBBBA-3BD7-4D3D-825F-4403872CEE12}"/>
              </a:ext>
            </a:extLst>
          </p:cNvPr>
          <p:cNvSpPr txBox="1"/>
          <p:nvPr/>
        </p:nvSpPr>
        <p:spPr>
          <a:xfrm>
            <a:off x="5042263" y="4718449"/>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肆</a:t>
            </a:r>
          </a:p>
        </p:txBody>
      </p:sp>
      <p:grpSp>
        <p:nvGrpSpPr>
          <p:cNvPr id="17" name="组合 16">
            <a:extLst>
              <a:ext uri="{FF2B5EF4-FFF2-40B4-BE49-F238E27FC236}">
                <a16:creationId xmlns:a16="http://schemas.microsoft.com/office/drawing/2014/main" id="{1BEA749D-B425-4C5D-B132-E7A3B79BBED7}"/>
              </a:ext>
            </a:extLst>
          </p:cNvPr>
          <p:cNvGrpSpPr/>
          <p:nvPr/>
        </p:nvGrpSpPr>
        <p:grpSpPr>
          <a:xfrm rot="5400000">
            <a:off x="7168565" y="1427426"/>
            <a:ext cx="698500" cy="2666442"/>
            <a:chOff x="3953938" y="3205145"/>
            <a:chExt cx="698500" cy="2253033"/>
          </a:xfrm>
        </p:grpSpPr>
        <p:cxnSp>
          <p:nvCxnSpPr>
            <p:cNvPr id="18" name="直接连接符 17">
              <a:extLst>
                <a:ext uri="{FF2B5EF4-FFF2-40B4-BE49-F238E27FC236}">
                  <a16:creationId xmlns:a16="http://schemas.microsoft.com/office/drawing/2014/main" id="{F44EC33A-008E-4A4F-B9D2-B0D81DEBB14F}"/>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1240ABC-BBDF-47CA-AF9C-BD90858B49EA}"/>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071B4748-9D39-4FE0-95B0-0C4EF547B72B}"/>
              </a:ext>
            </a:extLst>
          </p:cNvPr>
          <p:cNvSpPr txBox="1"/>
          <p:nvPr/>
        </p:nvSpPr>
        <p:spPr>
          <a:xfrm>
            <a:off x="6112627" y="2575980"/>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grpSp>
        <p:nvGrpSpPr>
          <p:cNvPr id="21" name="组合 20">
            <a:extLst>
              <a:ext uri="{FF2B5EF4-FFF2-40B4-BE49-F238E27FC236}">
                <a16:creationId xmlns:a16="http://schemas.microsoft.com/office/drawing/2014/main" id="{277D263B-8DC4-4958-8E6A-CD0579DF50A6}"/>
              </a:ext>
            </a:extLst>
          </p:cNvPr>
          <p:cNvGrpSpPr/>
          <p:nvPr/>
        </p:nvGrpSpPr>
        <p:grpSpPr>
          <a:xfrm rot="5400000">
            <a:off x="7168565" y="2673484"/>
            <a:ext cx="698500" cy="2666442"/>
            <a:chOff x="3953938" y="3205145"/>
            <a:chExt cx="698500" cy="2253033"/>
          </a:xfrm>
        </p:grpSpPr>
        <p:cxnSp>
          <p:nvCxnSpPr>
            <p:cNvPr id="22" name="直接连接符 21">
              <a:extLst>
                <a:ext uri="{FF2B5EF4-FFF2-40B4-BE49-F238E27FC236}">
                  <a16:creationId xmlns:a16="http://schemas.microsoft.com/office/drawing/2014/main" id="{C714F919-6D22-4EC2-B79B-E81BA88C1DA1}"/>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18D2BB8-583D-414E-B0B8-12195EE7616D}"/>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690E2C02-124F-4E92-B3C9-50F77F762BED}"/>
              </a:ext>
            </a:extLst>
          </p:cNvPr>
          <p:cNvSpPr txBox="1"/>
          <p:nvPr/>
        </p:nvSpPr>
        <p:spPr>
          <a:xfrm>
            <a:off x="6112627" y="3822038"/>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grpSp>
        <p:nvGrpSpPr>
          <p:cNvPr id="25" name="组合 24">
            <a:extLst>
              <a:ext uri="{FF2B5EF4-FFF2-40B4-BE49-F238E27FC236}">
                <a16:creationId xmlns:a16="http://schemas.microsoft.com/office/drawing/2014/main" id="{1C90EF92-5DED-4611-9AE1-3B23AA68D846}"/>
              </a:ext>
            </a:extLst>
          </p:cNvPr>
          <p:cNvGrpSpPr/>
          <p:nvPr/>
        </p:nvGrpSpPr>
        <p:grpSpPr>
          <a:xfrm rot="5400000">
            <a:off x="7151938" y="3848834"/>
            <a:ext cx="698500" cy="2666442"/>
            <a:chOff x="3953938" y="3205145"/>
            <a:chExt cx="698500" cy="2253033"/>
          </a:xfrm>
        </p:grpSpPr>
        <p:cxnSp>
          <p:nvCxnSpPr>
            <p:cNvPr id="26" name="直接连接符 25">
              <a:extLst>
                <a:ext uri="{FF2B5EF4-FFF2-40B4-BE49-F238E27FC236}">
                  <a16:creationId xmlns:a16="http://schemas.microsoft.com/office/drawing/2014/main" id="{425DCE29-7187-4EF8-A992-7EB9C62079D3}"/>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89C63BF-F689-447E-A68D-234EBE236194}"/>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8F0E5040-7FEA-4C37-A760-631033BBF769}"/>
              </a:ext>
            </a:extLst>
          </p:cNvPr>
          <p:cNvSpPr txBox="1"/>
          <p:nvPr/>
        </p:nvSpPr>
        <p:spPr>
          <a:xfrm>
            <a:off x="6096000" y="4997388"/>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spTree>
    <p:extLst>
      <p:ext uri="{BB962C8B-B14F-4D97-AF65-F5344CB8AC3E}">
        <p14:creationId xmlns:p14="http://schemas.microsoft.com/office/powerpoint/2010/main" val="1228316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2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ircle(in)">
                                      <p:cBhvr>
                                        <p:cTn id="28" dur="2000"/>
                                        <p:tgtEl>
                                          <p:spTgt spid="20"/>
                                        </p:tgtEl>
                                      </p:cBhvr>
                                    </p:animEffect>
                                  </p:childTnLst>
                                </p:cTn>
                              </p:par>
                              <p:par>
                                <p:cTn id="29" presetID="6" presetClass="entr" presetSubtype="16"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circle(in)">
                                      <p:cBhvr>
                                        <p:cTn id="31" dur="2000"/>
                                        <p:tgtEl>
                                          <p:spTgt spid="2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circle(in)">
                                      <p:cBhvr>
                                        <p:cTn id="34" dur="2000"/>
                                        <p:tgtEl>
                                          <p:spTgt spid="24"/>
                                        </p:tgtEl>
                                      </p:cBhvr>
                                    </p:animEffect>
                                  </p:childTnLst>
                                </p:cTn>
                              </p:par>
                              <p:par>
                                <p:cTn id="35" presetID="6"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circle(in)">
                                      <p:cBhvr>
                                        <p:cTn id="37" dur="2000"/>
                                        <p:tgtEl>
                                          <p:spTgt spid="25"/>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circle(in)">
                                      <p:cBhvr>
                                        <p:cTn id="4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20" grpId="0"/>
      <p:bldP spid="24"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43A941-8532-4D95-B0A3-B4CF24D4046F}"/>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8" name="组合 7">
            <a:extLst>
              <a:ext uri="{FF2B5EF4-FFF2-40B4-BE49-F238E27FC236}">
                <a16:creationId xmlns:a16="http://schemas.microsoft.com/office/drawing/2014/main" id="{1273E88D-0A0D-4DE1-BE98-C6502D22F58C}"/>
              </a:ext>
            </a:extLst>
          </p:cNvPr>
          <p:cNvGrpSpPr/>
          <p:nvPr/>
        </p:nvGrpSpPr>
        <p:grpSpPr>
          <a:xfrm>
            <a:off x="-276571" y="566252"/>
            <a:ext cx="12745142" cy="5769893"/>
            <a:chOff x="-751477" y="0"/>
            <a:chExt cx="16310410" cy="6858000"/>
          </a:xfrm>
        </p:grpSpPr>
        <p:grpSp>
          <p:nvGrpSpPr>
            <p:cNvPr id="9" name="组合 8">
              <a:extLst>
                <a:ext uri="{FF2B5EF4-FFF2-40B4-BE49-F238E27FC236}">
                  <a16:creationId xmlns:a16="http://schemas.microsoft.com/office/drawing/2014/main" id="{521B886D-DFF7-4006-8C1A-A552C126AE42}"/>
                </a:ext>
              </a:extLst>
            </p:cNvPr>
            <p:cNvGrpSpPr/>
            <p:nvPr/>
          </p:nvGrpSpPr>
          <p:grpSpPr>
            <a:xfrm>
              <a:off x="-751477" y="0"/>
              <a:ext cx="16310410" cy="6858000"/>
              <a:chOff x="6563872" y="67310"/>
              <a:chExt cx="11366810" cy="5168900"/>
            </a:xfrm>
          </p:grpSpPr>
          <p:sp>
            <p:nvSpPr>
              <p:cNvPr id="11" name="wps稻壳儿佳誉设计原创链接：http://chn.docer.com/works?userid=219874625">
                <a:extLst>
                  <a:ext uri="{FF2B5EF4-FFF2-40B4-BE49-F238E27FC236}">
                    <a16:creationId xmlns:a16="http://schemas.microsoft.com/office/drawing/2014/main" id="{D5394BBA-8702-4BE0-B051-2CF388E1A3C7}"/>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12" name="wps稻壳儿佳誉设计原创链接：http://chn.docer.com/works?userid=219874625">
                <a:extLst>
                  <a:ext uri="{FF2B5EF4-FFF2-40B4-BE49-F238E27FC236}">
                    <a16:creationId xmlns:a16="http://schemas.microsoft.com/office/drawing/2014/main" id="{43D348AD-FB4A-4568-9715-5EA3D421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13" name="wps稻壳儿佳誉设计原创链接：http://chn.docer.com/works?userid=219874625">
                <a:extLst>
                  <a:ext uri="{FF2B5EF4-FFF2-40B4-BE49-F238E27FC236}">
                    <a16:creationId xmlns:a16="http://schemas.microsoft.com/office/drawing/2014/main" id="{52423175-BA79-4AF9-95EF-CC1B2521D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10" name="矩形 9">
              <a:extLst>
                <a:ext uri="{FF2B5EF4-FFF2-40B4-BE49-F238E27FC236}">
                  <a16:creationId xmlns:a16="http://schemas.microsoft.com/office/drawing/2014/main" id="{E41860FE-02E0-4EEC-89E1-0242DFDF2738}"/>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a16="http://schemas.microsoft.com/office/drawing/2014/main" id="{72996853-926D-4CD0-93E2-3223BE156613}"/>
              </a:ext>
            </a:extLst>
          </p:cNvPr>
          <p:cNvGrpSpPr/>
          <p:nvPr/>
        </p:nvGrpSpPr>
        <p:grpSpPr>
          <a:xfrm rot="5400000">
            <a:off x="5746750" y="2299965"/>
            <a:ext cx="698500" cy="2666442"/>
            <a:chOff x="3953938" y="3205145"/>
            <a:chExt cx="698500" cy="2253033"/>
          </a:xfrm>
        </p:grpSpPr>
        <p:cxnSp>
          <p:nvCxnSpPr>
            <p:cNvPr id="15" name="直接连接符 14">
              <a:extLst>
                <a:ext uri="{FF2B5EF4-FFF2-40B4-BE49-F238E27FC236}">
                  <a16:creationId xmlns:a16="http://schemas.microsoft.com/office/drawing/2014/main" id="{452E567F-CA56-4506-8C28-579E4AEE7556}"/>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99CB6BF-7905-4710-8F9C-52D37D638194}"/>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5">
            <a:extLst>
              <a:ext uri="{FF2B5EF4-FFF2-40B4-BE49-F238E27FC236}">
                <a16:creationId xmlns:a16="http://schemas.microsoft.com/office/drawing/2014/main" id="{916BD3D2-F012-4347-97D9-62A7111CDBE1}"/>
              </a:ext>
            </a:extLst>
          </p:cNvPr>
          <p:cNvSpPr txBox="1"/>
          <p:nvPr/>
        </p:nvSpPr>
        <p:spPr>
          <a:xfrm>
            <a:off x="5838825" y="2077480"/>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壹</a:t>
            </a:r>
          </a:p>
        </p:txBody>
      </p:sp>
      <p:sp>
        <p:nvSpPr>
          <p:cNvPr id="18" name="文本框 17">
            <a:extLst>
              <a:ext uri="{FF2B5EF4-FFF2-40B4-BE49-F238E27FC236}">
                <a16:creationId xmlns:a16="http://schemas.microsoft.com/office/drawing/2014/main" id="{FDBA15C7-135D-40B3-8E10-352445DA4C8E}"/>
              </a:ext>
            </a:extLst>
          </p:cNvPr>
          <p:cNvSpPr txBox="1"/>
          <p:nvPr/>
        </p:nvSpPr>
        <p:spPr>
          <a:xfrm>
            <a:off x="4690812" y="3448519"/>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spTree>
    <p:extLst>
      <p:ext uri="{BB962C8B-B14F-4D97-AF65-F5344CB8AC3E}">
        <p14:creationId xmlns:p14="http://schemas.microsoft.com/office/powerpoint/2010/main" val="30003914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矩形: 圆角 8">
            <a:extLst>
              <a:ext uri="{FF2B5EF4-FFF2-40B4-BE49-F238E27FC236}">
                <a16:creationId xmlns:a16="http://schemas.microsoft.com/office/drawing/2014/main" id="{6F66A01F-C88E-4312-8A00-C6299785D039}"/>
              </a:ext>
            </a:extLst>
          </p:cNvPr>
          <p:cNvSpPr/>
          <p:nvPr/>
        </p:nvSpPr>
        <p:spPr>
          <a:xfrm>
            <a:off x="2301548" y="1931985"/>
            <a:ext cx="642656" cy="60297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圆角 9">
            <a:extLst>
              <a:ext uri="{FF2B5EF4-FFF2-40B4-BE49-F238E27FC236}">
                <a16:creationId xmlns:a16="http://schemas.microsoft.com/office/drawing/2014/main" id="{7E7BD91C-447D-40C7-84C8-B849BB0C9FD1}"/>
              </a:ext>
            </a:extLst>
          </p:cNvPr>
          <p:cNvSpPr/>
          <p:nvPr/>
        </p:nvSpPr>
        <p:spPr>
          <a:xfrm>
            <a:off x="4596244" y="1860269"/>
            <a:ext cx="642656" cy="60297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10">
            <a:extLst>
              <a:ext uri="{FF2B5EF4-FFF2-40B4-BE49-F238E27FC236}">
                <a16:creationId xmlns:a16="http://schemas.microsoft.com/office/drawing/2014/main" id="{D212B000-DC83-47D8-943C-58CE6BC26F20}"/>
              </a:ext>
            </a:extLst>
          </p:cNvPr>
          <p:cNvSpPr/>
          <p:nvPr/>
        </p:nvSpPr>
        <p:spPr>
          <a:xfrm>
            <a:off x="6886130" y="1860269"/>
            <a:ext cx="642656" cy="60297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Title 4">
            <a:extLst>
              <a:ext uri="{FF2B5EF4-FFF2-40B4-BE49-F238E27FC236}">
                <a16:creationId xmlns:a16="http://schemas.microsoft.com/office/drawing/2014/main" id="{5DC1E5E8-CAE7-4A63-9B31-3DDCEF29696E}"/>
              </a:ext>
            </a:extLst>
          </p:cNvPr>
          <p:cNvSpPr txBox="1"/>
          <p:nvPr/>
        </p:nvSpPr>
        <p:spPr>
          <a:xfrm>
            <a:off x="1915639" y="2815680"/>
            <a:ext cx="1284502"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1800" dirty="0">
                <a:latin typeface="楷体" panose="02010609060101010101" pitchFamily="49" charset="-122"/>
                <a:ea typeface="楷体" panose="02010609060101010101" pitchFamily="49" charset="-122"/>
                <a:cs typeface="+mn-ea"/>
                <a:sym typeface="+mn-lt"/>
              </a:rPr>
              <a:t>输入标题</a:t>
            </a:r>
            <a:endParaRPr lang="en-US" sz="1800" dirty="0">
              <a:latin typeface="楷体" panose="02010609060101010101" pitchFamily="49" charset="-122"/>
              <a:ea typeface="楷体" panose="02010609060101010101" pitchFamily="49" charset="-122"/>
              <a:cs typeface="+mn-ea"/>
              <a:sym typeface="+mn-lt"/>
            </a:endParaRPr>
          </a:p>
        </p:txBody>
      </p:sp>
      <p:sp>
        <p:nvSpPr>
          <p:cNvPr id="13" name="TextBox 15">
            <a:extLst>
              <a:ext uri="{FF2B5EF4-FFF2-40B4-BE49-F238E27FC236}">
                <a16:creationId xmlns:a16="http://schemas.microsoft.com/office/drawing/2014/main" id="{135DEE5E-CF74-4655-89DD-82F6AFF31406}"/>
              </a:ext>
            </a:extLst>
          </p:cNvPr>
          <p:cNvSpPr txBox="1"/>
          <p:nvPr/>
        </p:nvSpPr>
        <p:spPr>
          <a:xfrm>
            <a:off x="1427466" y="3166215"/>
            <a:ext cx="2260847" cy="7867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单击此处输入文本内容，单击此</a:t>
            </a:r>
            <a:endParaRPr lang="en-US" altLang="zh-CN" sz="8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处输入文本内容单击此处输入文本内容，单击此处输入文本内容</a:t>
            </a:r>
            <a:endParaRPr lang="en-US" altLang="zh-CN" sz="800" dirty="0">
              <a:latin typeface="楷体" panose="02010609060101010101" pitchFamily="49" charset="-122"/>
              <a:ea typeface="楷体" panose="02010609060101010101" pitchFamily="49" charset="-122"/>
              <a:cs typeface="+mn-ea"/>
              <a:sym typeface="+mn-lt"/>
            </a:endParaRPr>
          </a:p>
        </p:txBody>
      </p:sp>
      <p:sp>
        <p:nvSpPr>
          <p:cNvPr id="14" name="Title 4">
            <a:extLst>
              <a:ext uri="{FF2B5EF4-FFF2-40B4-BE49-F238E27FC236}">
                <a16:creationId xmlns:a16="http://schemas.microsoft.com/office/drawing/2014/main" id="{F65EF952-7027-4B5D-8DC2-FBF64A91D658}"/>
              </a:ext>
            </a:extLst>
          </p:cNvPr>
          <p:cNvSpPr txBox="1"/>
          <p:nvPr/>
        </p:nvSpPr>
        <p:spPr>
          <a:xfrm>
            <a:off x="4275322" y="2815680"/>
            <a:ext cx="1284502"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1800" dirty="0">
                <a:latin typeface="楷体" panose="02010609060101010101" pitchFamily="49" charset="-122"/>
                <a:ea typeface="楷体" panose="02010609060101010101" pitchFamily="49" charset="-122"/>
                <a:cs typeface="+mn-ea"/>
                <a:sym typeface="+mn-lt"/>
              </a:rPr>
              <a:t>输入标题</a:t>
            </a:r>
            <a:endParaRPr lang="en-US" sz="1800" dirty="0">
              <a:latin typeface="楷体" panose="02010609060101010101" pitchFamily="49" charset="-122"/>
              <a:ea typeface="楷体" panose="02010609060101010101" pitchFamily="49" charset="-122"/>
              <a:cs typeface="+mn-ea"/>
              <a:sym typeface="+mn-lt"/>
            </a:endParaRPr>
          </a:p>
        </p:txBody>
      </p:sp>
      <p:sp>
        <p:nvSpPr>
          <p:cNvPr id="15" name="TextBox 15">
            <a:extLst>
              <a:ext uri="{FF2B5EF4-FFF2-40B4-BE49-F238E27FC236}">
                <a16:creationId xmlns:a16="http://schemas.microsoft.com/office/drawing/2014/main" id="{8F6264B3-C5D2-4563-9E0C-AEEE747CB768}"/>
              </a:ext>
            </a:extLst>
          </p:cNvPr>
          <p:cNvSpPr txBox="1"/>
          <p:nvPr/>
        </p:nvSpPr>
        <p:spPr>
          <a:xfrm>
            <a:off x="3787149" y="3166215"/>
            <a:ext cx="2260847" cy="7867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单击此处输入文本内容，单击此</a:t>
            </a:r>
            <a:endParaRPr lang="en-US" altLang="zh-CN" sz="8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处输入文本内容单击此处输入文本内容，单击此处输入文本内容</a:t>
            </a:r>
            <a:endParaRPr lang="en-US" altLang="zh-CN" sz="800" dirty="0">
              <a:latin typeface="楷体" panose="02010609060101010101" pitchFamily="49" charset="-122"/>
              <a:ea typeface="楷体" panose="02010609060101010101" pitchFamily="49" charset="-122"/>
              <a:cs typeface="+mn-ea"/>
              <a:sym typeface="+mn-lt"/>
            </a:endParaRPr>
          </a:p>
        </p:txBody>
      </p:sp>
      <p:sp>
        <p:nvSpPr>
          <p:cNvPr id="16" name="Title 4">
            <a:extLst>
              <a:ext uri="{FF2B5EF4-FFF2-40B4-BE49-F238E27FC236}">
                <a16:creationId xmlns:a16="http://schemas.microsoft.com/office/drawing/2014/main" id="{AD376EC4-0C0A-4C99-95BD-D8C650C9EC12}"/>
              </a:ext>
            </a:extLst>
          </p:cNvPr>
          <p:cNvSpPr txBox="1"/>
          <p:nvPr/>
        </p:nvSpPr>
        <p:spPr>
          <a:xfrm>
            <a:off x="6569613" y="2815680"/>
            <a:ext cx="1284502"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1800" dirty="0">
                <a:latin typeface="楷体" panose="02010609060101010101" pitchFamily="49" charset="-122"/>
                <a:ea typeface="楷体" panose="02010609060101010101" pitchFamily="49" charset="-122"/>
                <a:cs typeface="+mn-ea"/>
                <a:sym typeface="+mn-lt"/>
              </a:rPr>
              <a:t>输入标题</a:t>
            </a:r>
            <a:endParaRPr lang="en-US" sz="1800" dirty="0">
              <a:latin typeface="楷体" panose="02010609060101010101" pitchFamily="49" charset="-122"/>
              <a:ea typeface="楷体" panose="02010609060101010101" pitchFamily="49" charset="-122"/>
              <a:cs typeface="+mn-ea"/>
              <a:sym typeface="+mn-lt"/>
            </a:endParaRPr>
          </a:p>
        </p:txBody>
      </p:sp>
      <p:sp>
        <p:nvSpPr>
          <p:cNvPr id="17" name="TextBox 15">
            <a:extLst>
              <a:ext uri="{FF2B5EF4-FFF2-40B4-BE49-F238E27FC236}">
                <a16:creationId xmlns:a16="http://schemas.microsoft.com/office/drawing/2014/main" id="{4C31D6D5-047A-4EC3-8101-33CA0CF7E4D2}"/>
              </a:ext>
            </a:extLst>
          </p:cNvPr>
          <p:cNvSpPr txBox="1"/>
          <p:nvPr/>
        </p:nvSpPr>
        <p:spPr>
          <a:xfrm>
            <a:off x="6081440" y="3166215"/>
            <a:ext cx="2260847" cy="7867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单击此处输入文本内容，单击此</a:t>
            </a:r>
            <a:endParaRPr lang="en-US" altLang="zh-CN" sz="8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处输入文本内容单击此处输入文本内容，单击此处输入文本内容</a:t>
            </a:r>
            <a:endParaRPr lang="en-US" altLang="zh-CN" sz="800" dirty="0">
              <a:latin typeface="楷体" panose="02010609060101010101" pitchFamily="49" charset="-122"/>
              <a:ea typeface="楷体" panose="02010609060101010101" pitchFamily="49" charset="-122"/>
              <a:cs typeface="+mn-ea"/>
              <a:sym typeface="+mn-lt"/>
            </a:endParaRPr>
          </a:p>
        </p:txBody>
      </p:sp>
      <p:sp>
        <p:nvSpPr>
          <p:cNvPr id="18" name="文本框 25">
            <a:extLst>
              <a:ext uri="{FF2B5EF4-FFF2-40B4-BE49-F238E27FC236}">
                <a16:creationId xmlns:a16="http://schemas.microsoft.com/office/drawing/2014/main" id="{916ADEC6-D0DE-4FB3-93A1-6C1955751FC9}"/>
              </a:ext>
            </a:extLst>
          </p:cNvPr>
          <p:cNvSpPr txBox="1"/>
          <p:nvPr/>
        </p:nvSpPr>
        <p:spPr>
          <a:xfrm>
            <a:off x="2378790" y="2040248"/>
            <a:ext cx="4881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01</a:t>
            </a:r>
            <a:endParaRPr lang="zh-CN" altLang="en-US" sz="2000" dirty="0"/>
          </a:p>
        </p:txBody>
      </p:sp>
      <p:sp>
        <p:nvSpPr>
          <p:cNvPr id="19" name="文本框 26">
            <a:extLst>
              <a:ext uri="{FF2B5EF4-FFF2-40B4-BE49-F238E27FC236}">
                <a16:creationId xmlns:a16="http://schemas.microsoft.com/office/drawing/2014/main" id="{F4BB9214-348E-4D56-8063-BF80BE59E61C}"/>
              </a:ext>
            </a:extLst>
          </p:cNvPr>
          <p:cNvSpPr txBox="1"/>
          <p:nvPr/>
        </p:nvSpPr>
        <p:spPr>
          <a:xfrm>
            <a:off x="4731397" y="1961701"/>
            <a:ext cx="4881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02</a:t>
            </a:r>
            <a:endParaRPr lang="zh-CN" altLang="en-US" sz="2000" dirty="0"/>
          </a:p>
        </p:txBody>
      </p:sp>
      <p:sp>
        <p:nvSpPr>
          <p:cNvPr id="20" name="文本框 27">
            <a:extLst>
              <a:ext uri="{FF2B5EF4-FFF2-40B4-BE49-F238E27FC236}">
                <a16:creationId xmlns:a16="http://schemas.microsoft.com/office/drawing/2014/main" id="{02F59093-949C-40F4-A0B6-79945602646A}"/>
              </a:ext>
            </a:extLst>
          </p:cNvPr>
          <p:cNvSpPr txBox="1"/>
          <p:nvPr/>
        </p:nvSpPr>
        <p:spPr>
          <a:xfrm>
            <a:off x="6967778" y="1961701"/>
            <a:ext cx="4881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03</a:t>
            </a:r>
            <a:endParaRPr lang="zh-CN" altLang="en-US" sz="2000" dirty="0"/>
          </a:p>
        </p:txBody>
      </p:sp>
      <p:sp>
        <p:nvSpPr>
          <p:cNvPr id="21" name="矩形: 圆角 20">
            <a:extLst>
              <a:ext uri="{FF2B5EF4-FFF2-40B4-BE49-F238E27FC236}">
                <a16:creationId xmlns:a16="http://schemas.microsoft.com/office/drawing/2014/main" id="{7D4BF6FE-3690-4849-A0CC-408706DFF7C1}"/>
              </a:ext>
            </a:extLst>
          </p:cNvPr>
          <p:cNvSpPr/>
          <p:nvPr/>
        </p:nvSpPr>
        <p:spPr>
          <a:xfrm>
            <a:off x="9308377" y="1860269"/>
            <a:ext cx="642656" cy="602974"/>
          </a:xfrm>
          <a:prstGeom prst="round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Title 4">
            <a:extLst>
              <a:ext uri="{FF2B5EF4-FFF2-40B4-BE49-F238E27FC236}">
                <a16:creationId xmlns:a16="http://schemas.microsoft.com/office/drawing/2014/main" id="{09093A41-BA37-4698-9537-60AC501C78EA}"/>
              </a:ext>
            </a:extLst>
          </p:cNvPr>
          <p:cNvSpPr txBox="1"/>
          <p:nvPr/>
        </p:nvSpPr>
        <p:spPr>
          <a:xfrm>
            <a:off x="8991860" y="2815680"/>
            <a:ext cx="1284502"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1800" dirty="0">
                <a:latin typeface="楷体" panose="02010609060101010101" pitchFamily="49" charset="-122"/>
                <a:ea typeface="楷体" panose="02010609060101010101" pitchFamily="49" charset="-122"/>
                <a:cs typeface="+mn-ea"/>
                <a:sym typeface="+mn-lt"/>
              </a:rPr>
              <a:t>输入标题</a:t>
            </a:r>
            <a:endParaRPr lang="en-US" sz="1800" dirty="0">
              <a:latin typeface="楷体" panose="02010609060101010101" pitchFamily="49" charset="-122"/>
              <a:ea typeface="楷体" panose="02010609060101010101" pitchFamily="49" charset="-122"/>
              <a:cs typeface="+mn-ea"/>
              <a:sym typeface="+mn-lt"/>
            </a:endParaRPr>
          </a:p>
        </p:txBody>
      </p:sp>
      <p:sp>
        <p:nvSpPr>
          <p:cNvPr id="23" name="TextBox 15">
            <a:extLst>
              <a:ext uri="{FF2B5EF4-FFF2-40B4-BE49-F238E27FC236}">
                <a16:creationId xmlns:a16="http://schemas.microsoft.com/office/drawing/2014/main" id="{9ACC39B2-492D-47FF-A758-C21387FF6E2D}"/>
              </a:ext>
            </a:extLst>
          </p:cNvPr>
          <p:cNvSpPr txBox="1"/>
          <p:nvPr/>
        </p:nvSpPr>
        <p:spPr>
          <a:xfrm>
            <a:off x="8503687" y="3166215"/>
            <a:ext cx="2260847" cy="7867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单击此处输入文本内容，单击此</a:t>
            </a:r>
            <a:endParaRPr lang="en-US" altLang="zh-CN" sz="8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800" dirty="0">
                <a:latin typeface="楷体" panose="02010609060101010101" pitchFamily="49" charset="-122"/>
                <a:ea typeface="楷体" panose="02010609060101010101" pitchFamily="49" charset="-122"/>
                <a:cs typeface="+mn-ea"/>
                <a:sym typeface="+mn-lt"/>
              </a:rPr>
              <a:t>处输入文本内容单击此处输入文本内容，单击此处输入文本内容</a:t>
            </a:r>
            <a:endParaRPr lang="en-US" altLang="zh-CN" sz="800" dirty="0">
              <a:latin typeface="楷体" panose="02010609060101010101" pitchFamily="49" charset="-122"/>
              <a:ea typeface="楷体" panose="02010609060101010101" pitchFamily="49" charset="-122"/>
              <a:cs typeface="+mn-ea"/>
              <a:sym typeface="+mn-lt"/>
            </a:endParaRPr>
          </a:p>
        </p:txBody>
      </p:sp>
      <p:sp>
        <p:nvSpPr>
          <p:cNvPr id="24" name="文本框 27">
            <a:extLst>
              <a:ext uri="{FF2B5EF4-FFF2-40B4-BE49-F238E27FC236}">
                <a16:creationId xmlns:a16="http://schemas.microsoft.com/office/drawing/2014/main" id="{C86A66F6-F4AC-4991-BF1A-B4E3A2C00F98}"/>
              </a:ext>
            </a:extLst>
          </p:cNvPr>
          <p:cNvSpPr txBox="1"/>
          <p:nvPr/>
        </p:nvSpPr>
        <p:spPr>
          <a:xfrm>
            <a:off x="9390025" y="1961701"/>
            <a:ext cx="4881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03</a:t>
            </a:r>
            <a:endParaRPr lang="zh-CN" altLang="en-US" sz="2000" dirty="0"/>
          </a:p>
        </p:txBody>
      </p:sp>
      <p:sp>
        <p:nvSpPr>
          <p:cNvPr id="25" name="文本框 8">
            <a:extLst>
              <a:ext uri="{FF2B5EF4-FFF2-40B4-BE49-F238E27FC236}">
                <a16:creationId xmlns:a16="http://schemas.microsoft.com/office/drawing/2014/main" id="{97D512AC-A5E5-4D83-955F-1E60D54E0815}"/>
              </a:ext>
            </a:extLst>
          </p:cNvPr>
          <p:cNvSpPr txBox="1"/>
          <p:nvPr/>
        </p:nvSpPr>
        <p:spPr>
          <a:xfrm>
            <a:off x="2054696" y="4401158"/>
            <a:ext cx="7823501" cy="5965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9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内容，单击此处输入文本内容，单击此处输入文本内容，单击此处输入文本内容，单击此处输入文本内容</a:t>
            </a:r>
            <a:endParaRPr lang="en-US" altLang="zh-CN" sz="9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864850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animBg="1"/>
      <p:bldP spid="22"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矩形 8">
            <a:extLst>
              <a:ext uri="{FF2B5EF4-FFF2-40B4-BE49-F238E27FC236}">
                <a16:creationId xmlns:a16="http://schemas.microsoft.com/office/drawing/2014/main" id="{4D5DBEF5-C18F-47D8-9CBF-015B7EBE9EC5}"/>
              </a:ext>
            </a:extLst>
          </p:cNvPr>
          <p:cNvSpPr/>
          <p:nvPr/>
        </p:nvSpPr>
        <p:spPr>
          <a:xfrm>
            <a:off x="5190014" y="2493964"/>
            <a:ext cx="907415" cy="911860"/>
          </a:xfrm>
          <a:prstGeom prst="rect">
            <a:avLst/>
          </a:prstGeom>
          <a:solidFill>
            <a:srgbClr val="B75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id="{37987EA7-A4FA-491C-9D1F-1E0755D3F6CF}"/>
              </a:ext>
            </a:extLst>
          </p:cNvPr>
          <p:cNvSpPr/>
          <p:nvPr/>
        </p:nvSpPr>
        <p:spPr>
          <a:xfrm>
            <a:off x="6109810" y="2501177"/>
            <a:ext cx="907415" cy="911860"/>
          </a:xfrm>
          <a:prstGeom prst="rect">
            <a:avLst/>
          </a:prstGeom>
          <a:solidFill>
            <a:srgbClr val="B75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1" name="矩形 10">
            <a:extLst>
              <a:ext uri="{FF2B5EF4-FFF2-40B4-BE49-F238E27FC236}">
                <a16:creationId xmlns:a16="http://schemas.microsoft.com/office/drawing/2014/main" id="{B044B46D-2668-4099-BB82-D162462847F8}"/>
              </a:ext>
            </a:extLst>
          </p:cNvPr>
          <p:cNvSpPr/>
          <p:nvPr/>
        </p:nvSpPr>
        <p:spPr>
          <a:xfrm>
            <a:off x="5190014" y="3433129"/>
            <a:ext cx="907415" cy="911860"/>
          </a:xfrm>
          <a:prstGeom prst="rect">
            <a:avLst/>
          </a:prstGeom>
          <a:solidFill>
            <a:srgbClr val="B75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96D34707-2DA7-4563-B67A-7F9DFBA28235}"/>
              </a:ext>
            </a:extLst>
          </p:cNvPr>
          <p:cNvSpPr/>
          <p:nvPr/>
        </p:nvSpPr>
        <p:spPr>
          <a:xfrm rot="5400000">
            <a:off x="6109811" y="3433129"/>
            <a:ext cx="907415" cy="911860"/>
          </a:xfrm>
          <a:prstGeom prst="rect">
            <a:avLst/>
          </a:prstGeom>
          <a:solidFill>
            <a:srgbClr val="B75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文本框 16">
            <a:extLst>
              <a:ext uri="{FF2B5EF4-FFF2-40B4-BE49-F238E27FC236}">
                <a16:creationId xmlns:a16="http://schemas.microsoft.com/office/drawing/2014/main" id="{12540DDF-CDA7-47EE-A709-B0FF8D5536B6}"/>
              </a:ext>
            </a:extLst>
          </p:cNvPr>
          <p:cNvSpPr txBox="1"/>
          <p:nvPr/>
        </p:nvSpPr>
        <p:spPr>
          <a:xfrm>
            <a:off x="5330095" y="2636204"/>
            <a:ext cx="703763"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1" dirty="0">
                <a:solidFill>
                  <a:schemeClr val="bg1"/>
                </a:solidFill>
              </a:rPr>
              <a:t>01</a:t>
            </a:r>
          </a:p>
        </p:txBody>
      </p:sp>
      <p:sp>
        <p:nvSpPr>
          <p:cNvPr id="14" name="文本框 17">
            <a:extLst>
              <a:ext uri="{FF2B5EF4-FFF2-40B4-BE49-F238E27FC236}">
                <a16:creationId xmlns:a16="http://schemas.microsoft.com/office/drawing/2014/main" id="{2723E2B9-ECBF-4E0B-BF63-27A01BE05EA7}"/>
              </a:ext>
            </a:extLst>
          </p:cNvPr>
          <p:cNvSpPr txBox="1"/>
          <p:nvPr/>
        </p:nvSpPr>
        <p:spPr>
          <a:xfrm>
            <a:off x="6202585" y="2649539"/>
            <a:ext cx="714056"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1" dirty="0">
                <a:solidFill>
                  <a:schemeClr val="bg1"/>
                </a:solidFill>
              </a:rPr>
              <a:t>02</a:t>
            </a:r>
          </a:p>
        </p:txBody>
      </p:sp>
      <p:sp>
        <p:nvSpPr>
          <p:cNvPr id="16" name="文本框 19">
            <a:extLst>
              <a:ext uri="{FF2B5EF4-FFF2-40B4-BE49-F238E27FC236}">
                <a16:creationId xmlns:a16="http://schemas.microsoft.com/office/drawing/2014/main" id="{C24C395F-5907-4A8B-A333-6336575F5CE4}"/>
              </a:ext>
            </a:extLst>
          </p:cNvPr>
          <p:cNvSpPr txBox="1"/>
          <p:nvPr/>
        </p:nvSpPr>
        <p:spPr>
          <a:xfrm>
            <a:off x="5330095" y="3567114"/>
            <a:ext cx="75868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1" dirty="0">
                <a:solidFill>
                  <a:schemeClr val="bg1"/>
                </a:solidFill>
              </a:rPr>
              <a:t>03</a:t>
            </a:r>
          </a:p>
        </p:txBody>
      </p:sp>
      <p:sp>
        <p:nvSpPr>
          <p:cNvPr id="17" name="文本框 20">
            <a:extLst>
              <a:ext uri="{FF2B5EF4-FFF2-40B4-BE49-F238E27FC236}">
                <a16:creationId xmlns:a16="http://schemas.microsoft.com/office/drawing/2014/main" id="{05A6A29F-5854-4D08-93F9-E03D75D27987}"/>
              </a:ext>
            </a:extLst>
          </p:cNvPr>
          <p:cNvSpPr txBox="1"/>
          <p:nvPr/>
        </p:nvSpPr>
        <p:spPr>
          <a:xfrm>
            <a:off x="6202585" y="3567114"/>
            <a:ext cx="701673"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1" dirty="0">
                <a:solidFill>
                  <a:schemeClr val="bg1"/>
                </a:solidFill>
              </a:rPr>
              <a:t>04</a:t>
            </a:r>
          </a:p>
        </p:txBody>
      </p:sp>
      <p:cxnSp>
        <p:nvCxnSpPr>
          <p:cNvPr id="18" name="直接连接符 17">
            <a:extLst>
              <a:ext uri="{FF2B5EF4-FFF2-40B4-BE49-F238E27FC236}">
                <a16:creationId xmlns:a16="http://schemas.microsoft.com/office/drawing/2014/main" id="{5EC53873-FBCE-476D-B2D3-C98DC537B2C5}"/>
              </a:ext>
            </a:extLst>
          </p:cNvPr>
          <p:cNvCxnSpPr/>
          <p:nvPr/>
        </p:nvCxnSpPr>
        <p:spPr>
          <a:xfrm>
            <a:off x="6097429" y="328613"/>
            <a:ext cx="0" cy="6200775"/>
          </a:xfrm>
          <a:prstGeom prst="line">
            <a:avLst/>
          </a:prstGeom>
          <a:ln>
            <a:solidFill>
              <a:srgbClr val="C08B34"/>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24EEF79-758F-42C6-A7CD-19199D073311}"/>
              </a:ext>
            </a:extLst>
          </p:cNvPr>
          <p:cNvCxnSpPr/>
          <p:nvPr/>
        </p:nvCxnSpPr>
        <p:spPr>
          <a:xfrm>
            <a:off x="416719" y="3414556"/>
            <a:ext cx="11358563" cy="0"/>
          </a:xfrm>
          <a:prstGeom prst="line">
            <a:avLst/>
          </a:prstGeom>
          <a:ln>
            <a:solidFill>
              <a:srgbClr val="C08B34"/>
            </a:solidFill>
            <a:prstDash val="sysDash"/>
          </a:ln>
        </p:spPr>
        <p:style>
          <a:lnRef idx="1">
            <a:schemeClr val="accent1"/>
          </a:lnRef>
          <a:fillRef idx="0">
            <a:schemeClr val="accent1"/>
          </a:fillRef>
          <a:effectRef idx="0">
            <a:schemeClr val="accent1"/>
          </a:effectRef>
          <a:fontRef idx="minor">
            <a:schemeClr val="tx1"/>
          </a:fontRef>
        </p:style>
      </p:cxnSp>
      <p:sp>
        <p:nvSpPr>
          <p:cNvPr id="20" name="文本框 30">
            <a:extLst>
              <a:ext uri="{FF2B5EF4-FFF2-40B4-BE49-F238E27FC236}">
                <a16:creationId xmlns:a16="http://schemas.microsoft.com/office/drawing/2014/main" id="{1A219616-BDA2-43D4-9118-8B42CCA940C8}"/>
              </a:ext>
            </a:extLst>
          </p:cNvPr>
          <p:cNvSpPr txBox="1"/>
          <p:nvPr/>
        </p:nvSpPr>
        <p:spPr>
          <a:xfrm>
            <a:off x="788614" y="1772437"/>
            <a:ext cx="379873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单击此处输入文本内容，单击此处输入文本内容，单击此</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处输入文本内容，单击此处输入文本内容，单击此处输入文本内容，单击此处输入文本内容，单击此处输入文本内容，单击此处输入文本内容</a:t>
            </a:r>
          </a:p>
        </p:txBody>
      </p:sp>
      <p:sp>
        <p:nvSpPr>
          <p:cNvPr id="21" name="文本框 14">
            <a:extLst>
              <a:ext uri="{FF2B5EF4-FFF2-40B4-BE49-F238E27FC236}">
                <a16:creationId xmlns:a16="http://schemas.microsoft.com/office/drawing/2014/main" id="{775B9446-9F04-469D-ABD4-465072DB62B2}"/>
              </a:ext>
            </a:extLst>
          </p:cNvPr>
          <p:cNvSpPr txBox="1"/>
          <p:nvPr/>
        </p:nvSpPr>
        <p:spPr>
          <a:xfrm>
            <a:off x="1858374" y="1246834"/>
            <a:ext cx="1659212" cy="46166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latin typeface="楷体" panose="02010609060101010101" pitchFamily="49" charset="-122"/>
                <a:ea typeface="楷体" panose="02010609060101010101" pitchFamily="49" charset="-122"/>
              </a:rPr>
              <a:t>输入标题</a:t>
            </a:r>
          </a:p>
        </p:txBody>
      </p:sp>
      <p:sp>
        <p:nvSpPr>
          <p:cNvPr id="22" name="文本框 30">
            <a:extLst>
              <a:ext uri="{FF2B5EF4-FFF2-40B4-BE49-F238E27FC236}">
                <a16:creationId xmlns:a16="http://schemas.microsoft.com/office/drawing/2014/main" id="{8986D652-222E-4167-BC7D-B5D2EDE6159C}"/>
              </a:ext>
            </a:extLst>
          </p:cNvPr>
          <p:cNvSpPr txBox="1"/>
          <p:nvPr/>
        </p:nvSpPr>
        <p:spPr>
          <a:xfrm>
            <a:off x="788614" y="4343062"/>
            <a:ext cx="379873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单击此处输入文本内容，单击此处输入文本内容，单击此</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处输入文本内容，单击此处输入文本内容，单击此处输入文本内容，单击此处输入文本内容，单击此处输入文本内容，单击此处输入文本内容</a:t>
            </a:r>
          </a:p>
        </p:txBody>
      </p:sp>
      <p:sp>
        <p:nvSpPr>
          <p:cNvPr id="23" name="文本框 14">
            <a:extLst>
              <a:ext uri="{FF2B5EF4-FFF2-40B4-BE49-F238E27FC236}">
                <a16:creationId xmlns:a16="http://schemas.microsoft.com/office/drawing/2014/main" id="{5B3CFD3B-71CF-4C0C-B259-55B1AB2A4F7D}"/>
              </a:ext>
            </a:extLst>
          </p:cNvPr>
          <p:cNvSpPr txBox="1"/>
          <p:nvPr/>
        </p:nvSpPr>
        <p:spPr>
          <a:xfrm>
            <a:off x="1858374" y="3817459"/>
            <a:ext cx="1659212" cy="46166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latin typeface="楷体" panose="02010609060101010101" pitchFamily="49" charset="-122"/>
                <a:ea typeface="楷体" panose="02010609060101010101" pitchFamily="49" charset="-122"/>
              </a:rPr>
              <a:t>输入标题</a:t>
            </a:r>
          </a:p>
        </p:txBody>
      </p:sp>
      <p:sp>
        <p:nvSpPr>
          <p:cNvPr id="24" name="文本框 30">
            <a:extLst>
              <a:ext uri="{FF2B5EF4-FFF2-40B4-BE49-F238E27FC236}">
                <a16:creationId xmlns:a16="http://schemas.microsoft.com/office/drawing/2014/main" id="{43BB7E77-92D4-4772-80D7-FA9D046A0A54}"/>
              </a:ext>
            </a:extLst>
          </p:cNvPr>
          <p:cNvSpPr txBox="1"/>
          <p:nvPr/>
        </p:nvSpPr>
        <p:spPr>
          <a:xfrm>
            <a:off x="7604655" y="1772437"/>
            <a:ext cx="379873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单击此处输入文本内容，单击此处输入文本内容，单击此</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处输入文本内容，单击此处输入文本内容，单击此处输入文本内容，单击此处输入文本内容，单击此处输入文本内容，单击此处输入文本内容</a:t>
            </a:r>
          </a:p>
        </p:txBody>
      </p:sp>
      <p:sp>
        <p:nvSpPr>
          <p:cNvPr id="25" name="文本框 14">
            <a:extLst>
              <a:ext uri="{FF2B5EF4-FFF2-40B4-BE49-F238E27FC236}">
                <a16:creationId xmlns:a16="http://schemas.microsoft.com/office/drawing/2014/main" id="{BB97A434-0CCB-45F4-B2CE-B6257872FA22}"/>
              </a:ext>
            </a:extLst>
          </p:cNvPr>
          <p:cNvSpPr txBox="1"/>
          <p:nvPr/>
        </p:nvSpPr>
        <p:spPr>
          <a:xfrm>
            <a:off x="8674415" y="1246834"/>
            <a:ext cx="1659212" cy="46166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latin typeface="楷体" panose="02010609060101010101" pitchFamily="49" charset="-122"/>
                <a:ea typeface="楷体" panose="02010609060101010101" pitchFamily="49" charset="-122"/>
              </a:rPr>
              <a:t>输入标题</a:t>
            </a:r>
          </a:p>
        </p:txBody>
      </p:sp>
      <p:sp>
        <p:nvSpPr>
          <p:cNvPr id="26" name="文本框 30">
            <a:extLst>
              <a:ext uri="{FF2B5EF4-FFF2-40B4-BE49-F238E27FC236}">
                <a16:creationId xmlns:a16="http://schemas.microsoft.com/office/drawing/2014/main" id="{FF7AB91E-872A-4870-89E4-DAFAF9984946}"/>
              </a:ext>
            </a:extLst>
          </p:cNvPr>
          <p:cNvSpPr txBox="1"/>
          <p:nvPr/>
        </p:nvSpPr>
        <p:spPr>
          <a:xfrm>
            <a:off x="7604655" y="4343062"/>
            <a:ext cx="379873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单击此处输入文本内容，单击此处输入文本内容，单击此</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处输入文本内容，单击此处输入文本内容，单击此处输入文本内容，单击此处输入文本内容，单击此处输入文本内容，单击此处输入文本内容</a:t>
            </a:r>
          </a:p>
        </p:txBody>
      </p:sp>
      <p:sp>
        <p:nvSpPr>
          <p:cNvPr id="27" name="文本框 14">
            <a:extLst>
              <a:ext uri="{FF2B5EF4-FFF2-40B4-BE49-F238E27FC236}">
                <a16:creationId xmlns:a16="http://schemas.microsoft.com/office/drawing/2014/main" id="{DC7483A0-AE38-4942-9B43-5EB1B8ACE04E}"/>
              </a:ext>
            </a:extLst>
          </p:cNvPr>
          <p:cNvSpPr txBox="1"/>
          <p:nvPr/>
        </p:nvSpPr>
        <p:spPr>
          <a:xfrm>
            <a:off x="8674415" y="3817459"/>
            <a:ext cx="1659212" cy="46166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latin typeface="楷体" panose="02010609060101010101" pitchFamily="49" charset="-122"/>
                <a:ea typeface="楷体" panose="02010609060101010101" pitchFamily="49" charset="-122"/>
              </a:rPr>
              <a:t>输入标题</a:t>
            </a:r>
          </a:p>
        </p:txBody>
      </p:sp>
    </p:spTree>
    <p:extLst>
      <p:ext uri="{BB962C8B-B14F-4D97-AF65-F5344CB8AC3E}">
        <p14:creationId xmlns:p14="http://schemas.microsoft.com/office/powerpoint/2010/main" val="895607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par>
                                <p:cTn id="29" presetID="21"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20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6" grpId="0"/>
      <p:bldP spid="17" grpId="0"/>
      <p:bldP spid="20" grpId="0"/>
      <p:bldP spid="21" grpId="0"/>
      <p:bldP spid="22" grpId="0"/>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矩形 8">
            <a:extLst>
              <a:ext uri="{FF2B5EF4-FFF2-40B4-BE49-F238E27FC236}">
                <a16:creationId xmlns:a16="http://schemas.microsoft.com/office/drawing/2014/main" id="{7D2E9E36-A41C-4502-8692-61D30D3A9A89}"/>
              </a:ext>
            </a:extLst>
          </p:cNvPr>
          <p:cNvSpPr/>
          <p:nvPr/>
        </p:nvSpPr>
        <p:spPr>
          <a:xfrm>
            <a:off x="1072295" y="1304724"/>
            <a:ext cx="10047411" cy="12003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文本框 8">
            <a:extLst>
              <a:ext uri="{FF2B5EF4-FFF2-40B4-BE49-F238E27FC236}">
                <a16:creationId xmlns:a16="http://schemas.microsoft.com/office/drawing/2014/main" id="{3E27F8A9-4562-461F-9BC9-F0771CA09668}"/>
              </a:ext>
            </a:extLst>
          </p:cNvPr>
          <p:cNvSpPr txBox="1"/>
          <p:nvPr/>
        </p:nvSpPr>
        <p:spPr>
          <a:xfrm>
            <a:off x="1072294" y="3724148"/>
            <a:ext cx="5023705" cy="6525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单击此处输入文本内容，单击此处输入文本内容，单击此处输入文本内容，单击此处输入文本内容，单击此处输入文本内容</a:t>
            </a:r>
            <a:endParaRPr lang="en-US" altLang="zh-CN" sz="1000"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2EF20AFC-EC28-4A26-BE0D-1C6CC592A6C0}"/>
              </a:ext>
            </a:extLst>
          </p:cNvPr>
          <p:cNvSpPr/>
          <p:nvPr/>
        </p:nvSpPr>
        <p:spPr>
          <a:xfrm>
            <a:off x="1072295" y="3064260"/>
            <a:ext cx="2172606"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b="1" dirty="0">
                <a:latin typeface="楷体" panose="02010609060101010101" pitchFamily="49" charset="-122"/>
                <a:ea typeface="楷体" panose="02010609060101010101" pitchFamily="49" charset="-122"/>
              </a:rPr>
              <a:t>输入标题内容</a:t>
            </a:r>
          </a:p>
        </p:txBody>
      </p:sp>
      <p:sp>
        <p:nvSpPr>
          <p:cNvPr id="12" name="文本框 8">
            <a:extLst>
              <a:ext uri="{FF2B5EF4-FFF2-40B4-BE49-F238E27FC236}">
                <a16:creationId xmlns:a16="http://schemas.microsoft.com/office/drawing/2014/main" id="{CF1ECC38-FDA2-46DD-8FC7-A3000ACEF527}"/>
              </a:ext>
            </a:extLst>
          </p:cNvPr>
          <p:cNvSpPr txBox="1"/>
          <p:nvPr/>
        </p:nvSpPr>
        <p:spPr>
          <a:xfrm>
            <a:off x="1072295" y="4592948"/>
            <a:ext cx="5023705" cy="960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内容，单击此处输入文本内容，单击此处输入文本内容，单击此处输入文本内容，单击此处输入文本内容</a:t>
            </a:r>
            <a:endParaRPr lang="en-US" altLang="zh-CN" sz="1000" dirty="0">
              <a:latin typeface="楷体" panose="02010609060101010101" pitchFamily="49" charset="-122"/>
              <a:ea typeface="楷体" panose="02010609060101010101" pitchFamily="49" charset="-122"/>
            </a:endParaRPr>
          </a:p>
        </p:txBody>
      </p:sp>
      <p:sp>
        <p:nvSpPr>
          <p:cNvPr id="13" name="文本框 8">
            <a:extLst>
              <a:ext uri="{FF2B5EF4-FFF2-40B4-BE49-F238E27FC236}">
                <a16:creationId xmlns:a16="http://schemas.microsoft.com/office/drawing/2014/main" id="{2836D53B-1C31-435B-A8A4-67AE01ABEC7B}"/>
              </a:ext>
            </a:extLst>
          </p:cNvPr>
          <p:cNvSpPr txBox="1"/>
          <p:nvPr/>
        </p:nvSpPr>
        <p:spPr>
          <a:xfrm>
            <a:off x="1399769" y="1406969"/>
            <a:ext cx="9392462" cy="960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000" dirty="0">
                <a:latin typeface="楷体" panose="02010609060101010101" pitchFamily="49" charset="-122"/>
                <a:ea typeface="楷体" panose="02010609060101010101" pitchFamily="49" charset="-122"/>
              </a:rPr>
              <a:t>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单击此处输入文本内容</a:t>
            </a:r>
            <a:endParaRPr lang="en-US" altLang="zh-CN" sz="1000" dirty="0">
              <a:latin typeface="楷体" panose="02010609060101010101" pitchFamily="49" charset="-122"/>
              <a:ea typeface="楷体" panose="02010609060101010101" pitchFamily="49" charset="-122"/>
            </a:endParaRPr>
          </a:p>
        </p:txBody>
      </p:sp>
      <p:pic>
        <p:nvPicPr>
          <p:cNvPr id="15" name="图片 14">
            <a:extLst>
              <a:ext uri="{FF2B5EF4-FFF2-40B4-BE49-F238E27FC236}">
                <a16:creationId xmlns:a16="http://schemas.microsoft.com/office/drawing/2014/main" id="{B5D583EC-0016-473B-A218-46D3FF4664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8389"/>
          <a:stretch/>
        </p:blipFill>
        <p:spPr>
          <a:xfrm>
            <a:off x="6761137" y="3295092"/>
            <a:ext cx="4291707" cy="2412256"/>
          </a:xfrm>
          <a:prstGeom prst="rect">
            <a:avLst/>
          </a:prstGeom>
        </p:spPr>
      </p:pic>
    </p:spTree>
    <p:extLst>
      <p:ext uri="{BB962C8B-B14F-4D97-AF65-F5344CB8AC3E}">
        <p14:creationId xmlns:p14="http://schemas.microsoft.com/office/powerpoint/2010/main" val="3719452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43A941-8532-4D95-B0A3-B4CF24D4046F}"/>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8" name="组合 7">
            <a:extLst>
              <a:ext uri="{FF2B5EF4-FFF2-40B4-BE49-F238E27FC236}">
                <a16:creationId xmlns:a16="http://schemas.microsoft.com/office/drawing/2014/main" id="{1273E88D-0A0D-4DE1-BE98-C6502D22F58C}"/>
              </a:ext>
            </a:extLst>
          </p:cNvPr>
          <p:cNvGrpSpPr/>
          <p:nvPr/>
        </p:nvGrpSpPr>
        <p:grpSpPr>
          <a:xfrm>
            <a:off x="-276571" y="566252"/>
            <a:ext cx="12745142" cy="5769893"/>
            <a:chOff x="-751477" y="0"/>
            <a:chExt cx="16310410" cy="6858000"/>
          </a:xfrm>
        </p:grpSpPr>
        <p:grpSp>
          <p:nvGrpSpPr>
            <p:cNvPr id="9" name="组合 8">
              <a:extLst>
                <a:ext uri="{FF2B5EF4-FFF2-40B4-BE49-F238E27FC236}">
                  <a16:creationId xmlns:a16="http://schemas.microsoft.com/office/drawing/2014/main" id="{521B886D-DFF7-4006-8C1A-A552C126AE42}"/>
                </a:ext>
              </a:extLst>
            </p:cNvPr>
            <p:cNvGrpSpPr/>
            <p:nvPr/>
          </p:nvGrpSpPr>
          <p:grpSpPr>
            <a:xfrm>
              <a:off x="-751477" y="0"/>
              <a:ext cx="16310410" cy="6858000"/>
              <a:chOff x="6563872" y="67310"/>
              <a:chExt cx="11366810" cy="5168900"/>
            </a:xfrm>
          </p:grpSpPr>
          <p:sp>
            <p:nvSpPr>
              <p:cNvPr id="11" name="wps稻壳儿佳誉设计原创链接：http://chn.docer.com/works?userid=219874625">
                <a:extLst>
                  <a:ext uri="{FF2B5EF4-FFF2-40B4-BE49-F238E27FC236}">
                    <a16:creationId xmlns:a16="http://schemas.microsoft.com/office/drawing/2014/main" id="{D5394BBA-8702-4BE0-B051-2CF388E1A3C7}"/>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12" name="wps稻壳儿佳誉设计原创链接：http://chn.docer.com/works?userid=219874625">
                <a:extLst>
                  <a:ext uri="{FF2B5EF4-FFF2-40B4-BE49-F238E27FC236}">
                    <a16:creationId xmlns:a16="http://schemas.microsoft.com/office/drawing/2014/main" id="{43D348AD-FB4A-4568-9715-5EA3D4210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13" name="wps稻壳儿佳誉设计原创链接：http://chn.docer.com/works?userid=219874625">
                <a:extLst>
                  <a:ext uri="{FF2B5EF4-FFF2-40B4-BE49-F238E27FC236}">
                    <a16:creationId xmlns:a16="http://schemas.microsoft.com/office/drawing/2014/main" id="{52423175-BA79-4AF9-95EF-CC1B2521D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10" name="矩形 9">
              <a:extLst>
                <a:ext uri="{FF2B5EF4-FFF2-40B4-BE49-F238E27FC236}">
                  <a16:creationId xmlns:a16="http://schemas.microsoft.com/office/drawing/2014/main" id="{E41860FE-02E0-4EEC-89E1-0242DFDF2738}"/>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a16="http://schemas.microsoft.com/office/drawing/2014/main" id="{72996853-926D-4CD0-93E2-3223BE156613}"/>
              </a:ext>
            </a:extLst>
          </p:cNvPr>
          <p:cNvGrpSpPr/>
          <p:nvPr/>
        </p:nvGrpSpPr>
        <p:grpSpPr>
          <a:xfrm rot="5400000">
            <a:off x="5746750" y="2299965"/>
            <a:ext cx="698500" cy="2666442"/>
            <a:chOff x="3953938" y="3205145"/>
            <a:chExt cx="698500" cy="2253033"/>
          </a:xfrm>
        </p:grpSpPr>
        <p:cxnSp>
          <p:nvCxnSpPr>
            <p:cNvPr id="15" name="直接连接符 14">
              <a:extLst>
                <a:ext uri="{FF2B5EF4-FFF2-40B4-BE49-F238E27FC236}">
                  <a16:creationId xmlns:a16="http://schemas.microsoft.com/office/drawing/2014/main" id="{452E567F-CA56-4506-8C28-579E4AEE7556}"/>
                </a:ext>
              </a:extLst>
            </p:cNvPr>
            <p:cNvCxnSpPr/>
            <p:nvPr/>
          </p:nvCxnSpPr>
          <p:spPr>
            <a:xfrm>
              <a:off x="39539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99CB6BF-7905-4710-8F9C-52D37D638194}"/>
                </a:ext>
              </a:extLst>
            </p:cNvPr>
            <p:cNvCxnSpPr/>
            <p:nvPr/>
          </p:nvCxnSpPr>
          <p:spPr>
            <a:xfrm>
              <a:off x="4652438" y="3205145"/>
              <a:ext cx="0" cy="22530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5">
            <a:extLst>
              <a:ext uri="{FF2B5EF4-FFF2-40B4-BE49-F238E27FC236}">
                <a16:creationId xmlns:a16="http://schemas.microsoft.com/office/drawing/2014/main" id="{916BD3D2-F012-4347-97D9-62A7111CDBE1}"/>
              </a:ext>
            </a:extLst>
          </p:cNvPr>
          <p:cNvSpPr txBox="1"/>
          <p:nvPr/>
        </p:nvSpPr>
        <p:spPr>
          <a:xfrm>
            <a:off x="5838825" y="2077480"/>
            <a:ext cx="51435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latin typeface="文悦古典明朝体 (非商业使用) W5" pitchFamily="50" charset="-122"/>
                <a:ea typeface="文悦古典明朝体 (非商业使用) W5" pitchFamily="50" charset="-122"/>
              </a:rPr>
              <a:t>贰</a:t>
            </a:r>
          </a:p>
        </p:txBody>
      </p:sp>
      <p:sp>
        <p:nvSpPr>
          <p:cNvPr id="18" name="文本框 17">
            <a:extLst>
              <a:ext uri="{FF2B5EF4-FFF2-40B4-BE49-F238E27FC236}">
                <a16:creationId xmlns:a16="http://schemas.microsoft.com/office/drawing/2014/main" id="{FDBA15C7-135D-40B3-8E10-352445DA4C8E}"/>
              </a:ext>
            </a:extLst>
          </p:cNvPr>
          <p:cNvSpPr txBox="1"/>
          <p:nvPr/>
        </p:nvSpPr>
        <p:spPr>
          <a:xfrm>
            <a:off x="4690812" y="3448519"/>
            <a:ext cx="2844942" cy="369332"/>
          </a:xfrm>
          <a:prstGeom prst="rect">
            <a:avLst/>
          </a:prstGeom>
          <a:noFill/>
        </p:spPr>
        <p:txBody>
          <a:bodyPr wrap="square" rtlCol="0">
            <a:spAutoFit/>
          </a:bodyPr>
          <a:lstStyle/>
          <a:p>
            <a:pPr algn="dist"/>
            <a:r>
              <a:rPr lang="zh-CN" altLang="en-US" dirty="0">
                <a:latin typeface="+mj-ea"/>
                <a:ea typeface="+mj-ea"/>
              </a:rPr>
              <a:t>请在此处输入标题文本</a:t>
            </a:r>
          </a:p>
        </p:txBody>
      </p:sp>
    </p:spTree>
    <p:extLst>
      <p:ext uri="{BB962C8B-B14F-4D97-AF65-F5344CB8AC3E}">
        <p14:creationId xmlns:p14="http://schemas.microsoft.com/office/powerpoint/2010/main" val="26044705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9" name="直接箭头连接符 8">
            <a:extLst>
              <a:ext uri="{FF2B5EF4-FFF2-40B4-BE49-F238E27FC236}">
                <a16:creationId xmlns:a16="http://schemas.microsoft.com/office/drawing/2014/main" id="{90F43AEC-48D5-4092-804F-594CC85DF419}"/>
              </a:ext>
            </a:extLst>
          </p:cNvPr>
          <p:cNvCxnSpPr/>
          <p:nvPr/>
        </p:nvCxnSpPr>
        <p:spPr>
          <a:xfrm>
            <a:off x="720681" y="2628078"/>
            <a:ext cx="105466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435B7C77-867D-4D1A-87F2-5538860F09F9}"/>
              </a:ext>
            </a:extLst>
          </p:cNvPr>
          <p:cNvSpPr/>
          <p:nvPr/>
        </p:nvSpPr>
        <p:spPr>
          <a:xfrm>
            <a:off x="4258503" y="2069613"/>
            <a:ext cx="1034415" cy="1034415"/>
          </a:xfrm>
          <a:prstGeom prst="ellipse">
            <a:avLst/>
          </a:prstGeom>
          <a:solidFill>
            <a:schemeClr val="bg1"/>
          </a:solidFill>
          <a:ln w="28575">
            <a:solidFill>
              <a:srgbClr val="9A6D18"/>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5425" lvl="0" indent="-225425" algn="ctr" fontAlgn="base">
              <a:spcBef>
                <a:spcPct val="0"/>
              </a:spcBef>
              <a:spcAft>
                <a:spcPct val="0"/>
              </a:spcAft>
              <a:defRPr/>
            </a:pPr>
            <a:r>
              <a:rPr lang="zh-CN" altLang="en-US" sz="2000" b="1" kern="0" dirty="0">
                <a:solidFill>
                  <a:prstClr val="black"/>
                </a:solidFill>
                <a:latin typeface="楷体" panose="02010609060101010101" pitchFamily="49" charset="-122"/>
                <a:ea typeface="楷体" panose="02010609060101010101" pitchFamily="49" charset="-122"/>
                <a:cs typeface="Arial" panose="020B0604020202020204" pitchFamily="34" charset="0"/>
              </a:rPr>
              <a:t>关键词</a:t>
            </a:r>
            <a:endParaRPr lang="en-US" altLang="zh-CN" sz="1050" b="1" kern="0" dirty="0">
              <a:solidFill>
                <a:prstClr val="black"/>
              </a:solidFill>
              <a:latin typeface="楷体" panose="02010609060101010101" pitchFamily="49" charset="-122"/>
              <a:ea typeface="楷体" panose="02010609060101010101" pitchFamily="49" charset="-122"/>
              <a:cs typeface="Arial" panose="020B0604020202020204" pitchFamily="34" charset="0"/>
            </a:endParaRPr>
          </a:p>
        </p:txBody>
      </p:sp>
      <p:sp>
        <p:nvSpPr>
          <p:cNvPr id="11" name="椭圆 10">
            <a:extLst>
              <a:ext uri="{FF2B5EF4-FFF2-40B4-BE49-F238E27FC236}">
                <a16:creationId xmlns:a16="http://schemas.microsoft.com/office/drawing/2014/main" id="{E0B56A73-E13C-4D14-998E-392A5D39A39C}"/>
              </a:ext>
            </a:extLst>
          </p:cNvPr>
          <p:cNvSpPr/>
          <p:nvPr/>
        </p:nvSpPr>
        <p:spPr>
          <a:xfrm>
            <a:off x="1527696" y="2069613"/>
            <a:ext cx="1034415" cy="1034415"/>
          </a:xfrm>
          <a:prstGeom prst="ellipse">
            <a:avLst/>
          </a:prstGeom>
          <a:solidFill>
            <a:schemeClr val="bg1"/>
          </a:solidFill>
          <a:ln w="28575">
            <a:solidFill>
              <a:srgbClr val="9A6D18"/>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5425" lvl="0" indent="-225425" algn="ctr" fontAlgn="base">
              <a:spcBef>
                <a:spcPct val="0"/>
              </a:spcBef>
              <a:spcAft>
                <a:spcPct val="0"/>
              </a:spcAft>
              <a:defRPr/>
            </a:pPr>
            <a:r>
              <a:rPr lang="zh-CN" altLang="en-US" sz="2000" b="1" kern="0" dirty="0">
                <a:solidFill>
                  <a:prstClr val="black"/>
                </a:solidFill>
                <a:latin typeface="楷体" panose="02010609060101010101" pitchFamily="49" charset="-122"/>
                <a:ea typeface="楷体" panose="02010609060101010101" pitchFamily="49" charset="-122"/>
                <a:cs typeface="Arial" panose="020B0604020202020204" pitchFamily="34" charset="0"/>
              </a:rPr>
              <a:t>关键词</a:t>
            </a:r>
            <a:endParaRPr lang="en-US" altLang="zh-CN" sz="1050" b="1" kern="0" dirty="0">
              <a:solidFill>
                <a:prstClr val="black"/>
              </a:solidFill>
              <a:latin typeface="楷体" panose="02010609060101010101" pitchFamily="49" charset="-122"/>
              <a:ea typeface="楷体" panose="02010609060101010101" pitchFamily="49" charset="-122"/>
              <a:cs typeface="Arial" panose="020B0604020202020204" pitchFamily="34" charset="0"/>
            </a:endParaRPr>
          </a:p>
        </p:txBody>
      </p:sp>
      <p:sp>
        <p:nvSpPr>
          <p:cNvPr id="12" name="文本框 30">
            <a:extLst>
              <a:ext uri="{FF2B5EF4-FFF2-40B4-BE49-F238E27FC236}">
                <a16:creationId xmlns:a16="http://schemas.microsoft.com/office/drawing/2014/main" id="{51310350-8019-4A97-8484-BB3804D76FB7}"/>
              </a:ext>
            </a:extLst>
          </p:cNvPr>
          <p:cNvSpPr txBox="1"/>
          <p:nvPr/>
        </p:nvSpPr>
        <p:spPr>
          <a:xfrm>
            <a:off x="810907" y="3520285"/>
            <a:ext cx="246799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输入文本内容，单击此处输入文本内容，单击此处输入文本内容，单击此处输入文本内容</a:t>
            </a:r>
          </a:p>
        </p:txBody>
      </p:sp>
      <p:sp>
        <p:nvSpPr>
          <p:cNvPr id="13" name="椭圆 12">
            <a:extLst>
              <a:ext uri="{FF2B5EF4-FFF2-40B4-BE49-F238E27FC236}">
                <a16:creationId xmlns:a16="http://schemas.microsoft.com/office/drawing/2014/main" id="{702FF7B7-9157-40B0-A6C9-83492C9B33DA}"/>
              </a:ext>
            </a:extLst>
          </p:cNvPr>
          <p:cNvSpPr/>
          <p:nvPr/>
        </p:nvSpPr>
        <p:spPr>
          <a:xfrm>
            <a:off x="9720118" y="2069612"/>
            <a:ext cx="1034415" cy="1034415"/>
          </a:xfrm>
          <a:prstGeom prst="ellipse">
            <a:avLst/>
          </a:prstGeom>
          <a:solidFill>
            <a:schemeClr val="bg1"/>
          </a:solidFill>
          <a:ln w="28575">
            <a:solidFill>
              <a:srgbClr val="9A6D18"/>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5425" lvl="0" indent="-225425" algn="ctr" fontAlgn="base">
              <a:spcBef>
                <a:spcPct val="0"/>
              </a:spcBef>
              <a:spcAft>
                <a:spcPct val="0"/>
              </a:spcAft>
              <a:defRPr/>
            </a:pPr>
            <a:r>
              <a:rPr lang="zh-CN" altLang="en-US" sz="2000" b="1" kern="0">
                <a:solidFill>
                  <a:prstClr val="black"/>
                </a:solidFill>
                <a:latin typeface="楷体" panose="02010609060101010101" pitchFamily="49" charset="-122"/>
                <a:ea typeface="楷体" panose="02010609060101010101" pitchFamily="49" charset="-122"/>
                <a:cs typeface="Arial" panose="020B0604020202020204" pitchFamily="34" charset="0"/>
              </a:rPr>
              <a:t>关键词</a:t>
            </a:r>
            <a:endParaRPr lang="en-US" altLang="zh-CN" sz="1050" b="1" kern="0">
              <a:solidFill>
                <a:prstClr val="black"/>
              </a:solidFill>
              <a:latin typeface="楷体" panose="02010609060101010101" pitchFamily="49" charset="-122"/>
              <a:ea typeface="楷体" panose="02010609060101010101" pitchFamily="49" charset="-122"/>
              <a:cs typeface="Arial" panose="020B0604020202020204" pitchFamily="34" charset="0"/>
            </a:endParaRPr>
          </a:p>
        </p:txBody>
      </p:sp>
      <p:sp>
        <p:nvSpPr>
          <p:cNvPr id="14" name="椭圆 13">
            <a:extLst>
              <a:ext uri="{FF2B5EF4-FFF2-40B4-BE49-F238E27FC236}">
                <a16:creationId xmlns:a16="http://schemas.microsoft.com/office/drawing/2014/main" id="{55C625B4-19A8-4DDF-9D87-34540F74B60E}"/>
              </a:ext>
            </a:extLst>
          </p:cNvPr>
          <p:cNvSpPr/>
          <p:nvPr/>
        </p:nvSpPr>
        <p:spPr>
          <a:xfrm>
            <a:off x="6989311" y="2069614"/>
            <a:ext cx="1034415" cy="1034415"/>
          </a:xfrm>
          <a:prstGeom prst="ellipse">
            <a:avLst/>
          </a:prstGeom>
          <a:solidFill>
            <a:schemeClr val="bg1"/>
          </a:solidFill>
          <a:ln w="28575">
            <a:solidFill>
              <a:srgbClr val="9A6D18"/>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5425" lvl="0" indent="-225425" algn="ctr" fontAlgn="base">
              <a:spcBef>
                <a:spcPct val="0"/>
              </a:spcBef>
              <a:spcAft>
                <a:spcPct val="0"/>
              </a:spcAft>
              <a:defRPr/>
            </a:pPr>
            <a:r>
              <a:rPr lang="zh-CN" altLang="en-US" sz="2000" b="1" kern="0" dirty="0">
                <a:solidFill>
                  <a:prstClr val="black"/>
                </a:solidFill>
                <a:latin typeface="楷体" panose="02010609060101010101" pitchFamily="49" charset="-122"/>
                <a:ea typeface="楷体" panose="02010609060101010101" pitchFamily="49" charset="-122"/>
                <a:cs typeface="Arial" panose="020B0604020202020204" pitchFamily="34" charset="0"/>
              </a:rPr>
              <a:t>关键词</a:t>
            </a:r>
            <a:endParaRPr lang="en-US" altLang="zh-CN" sz="1050" b="1" kern="0" dirty="0">
              <a:solidFill>
                <a:prstClr val="black"/>
              </a:solidFill>
              <a:latin typeface="楷体" panose="02010609060101010101" pitchFamily="49" charset="-122"/>
              <a:ea typeface="楷体" panose="02010609060101010101" pitchFamily="49" charset="-122"/>
              <a:cs typeface="Arial" panose="020B0604020202020204" pitchFamily="34" charset="0"/>
            </a:endParaRPr>
          </a:p>
        </p:txBody>
      </p:sp>
      <p:sp>
        <p:nvSpPr>
          <p:cNvPr id="15" name="文本框 30">
            <a:extLst>
              <a:ext uri="{FF2B5EF4-FFF2-40B4-BE49-F238E27FC236}">
                <a16:creationId xmlns:a16="http://schemas.microsoft.com/office/drawing/2014/main" id="{5B837468-8425-423E-8530-F2C0DFC14E91}"/>
              </a:ext>
            </a:extLst>
          </p:cNvPr>
          <p:cNvSpPr txBox="1"/>
          <p:nvPr/>
        </p:nvSpPr>
        <p:spPr>
          <a:xfrm>
            <a:off x="3541714" y="3520285"/>
            <a:ext cx="246799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输入文本内容，单击此处输入文本内容，单击此处输入文本内容，单击此处输入文本内容</a:t>
            </a:r>
          </a:p>
        </p:txBody>
      </p:sp>
      <p:sp>
        <p:nvSpPr>
          <p:cNvPr id="16" name="文本框 30">
            <a:extLst>
              <a:ext uri="{FF2B5EF4-FFF2-40B4-BE49-F238E27FC236}">
                <a16:creationId xmlns:a16="http://schemas.microsoft.com/office/drawing/2014/main" id="{AA6225B1-B3B9-4E81-9EE6-2FA51CFE2B18}"/>
              </a:ext>
            </a:extLst>
          </p:cNvPr>
          <p:cNvSpPr txBox="1"/>
          <p:nvPr/>
        </p:nvSpPr>
        <p:spPr>
          <a:xfrm>
            <a:off x="6272521" y="3520285"/>
            <a:ext cx="246799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输入文本内容，单击此处输入文本内容，单击此处输入文本内容，单击此处输入文本内容</a:t>
            </a:r>
          </a:p>
        </p:txBody>
      </p:sp>
      <p:sp>
        <p:nvSpPr>
          <p:cNvPr id="17" name="文本框 30">
            <a:extLst>
              <a:ext uri="{FF2B5EF4-FFF2-40B4-BE49-F238E27FC236}">
                <a16:creationId xmlns:a16="http://schemas.microsoft.com/office/drawing/2014/main" id="{32ADF386-BB90-4AE9-B9FF-6410F7CBCDA5}"/>
              </a:ext>
            </a:extLst>
          </p:cNvPr>
          <p:cNvSpPr txBox="1"/>
          <p:nvPr/>
        </p:nvSpPr>
        <p:spPr>
          <a:xfrm>
            <a:off x="9003328" y="3520285"/>
            <a:ext cx="2467991" cy="12681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单击此处输入文本内容，单击此处</a:t>
            </a:r>
            <a:endParaRPr lang="en-US" altLang="zh-CN" sz="1000" dirty="0">
              <a:latin typeface="楷体" panose="02010609060101010101" pitchFamily="49" charset="-122"/>
              <a:ea typeface="楷体" panose="02010609060101010101" pitchFamily="49" charset="-122"/>
              <a:cs typeface="+mn-ea"/>
              <a:sym typeface="+mn-lt"/>
            </a:endParaRPr>
          </a:p>
          <a:p>
            <a:pPr algn="ctr">
              <a:lnSpc>
                <a:spcPct val="200000"/>
              </a:lnSpc>
            </a:pPr>
            <a:r>
              <a:rPr lang="zh-CN" altLang="en-US" sz="1000" dirty="0">
                <a:latin typeface="楷体" panose="02010609060101010101" pitchFamily="49" charset="-122"/>
                <a:ea typeface="楷体" panose="02010609060101010101" pitchFamily="49" charset="-122"/>
                <a:cs typeface="+mn-ea"/>
                <a:sym typeface="+mn-lt"/>
              </a:rPr>
              <a:t>输入文本内容，单击此处输入文本内容，单击此处输入文本内容，单击此处输入文本内容</a:t>
            </a:r>
          </a:p>
        </p:txBody>
      </p:sp>
    </p:spTree>
    <p:extLst>
      <p:ext uri="{BB962C8B-B14F-4D97-AF65-F5344CB8AC3E}">
        <p14:creationId xmlns:p14="http://schemas.microsoft.com/office/powerpoint/2010/main" val="24743483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strVal val="#ppt_w*0.7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animEffect transition="in" filter="fade">
                                      <p:cBhvr>
                                        <p:cTn id="14" dur="1000"/>
                                        <p:tgtEl>
                                          <p:spTgt spid="10"/>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strVal val="#ppt_w*0.70"/>
                                          </p:val>
                                        </p:tav>
                                        <p:tav tm="100000">
                                          <p:val>
                                            <p:strVal val="#ppt_w"/>
                                          </p:val>
                                        </p:tav>
                                      </p:tavLst>
                                    </p:anim>
                                    <p:anim calcmode="lin" valueType="num">
                                      <p:cBhvr>
                                        <p:cTn id="28" dur="1000" fill="hold"/>
                                        <p:tgtEl>
                                          <p:spTgt spid="14"/>
                                        </p:tgtEl>
                                        <p:attrNameLst>
                                          <p:attrName>ppt_h</p:attrName>
                                        </p:attrNameLst>
                                      </p:cBhvr>
                                      <p:tavLst>
                                        <p:tav tm="0">
                                          <p:val>
                                            <p:strVal val="#ppt_h"/>
                                          </p:val>
                                        </p:tav>
                                        <p:tav tm="100000">
                                          <p:val>
                                            <p:strVal val="#ppt_h"/>
                                          </p:val>
                                        </p:tav>
                                      </p:tavLst>
                                    </p:anim>
                                    <p:animEffect transition="in" filter="fade">
                                      <p:cBhvr>
                                        <p:cTn id="29" dur="1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animBg="1"/>
      <p:bldP spid="14" grpId="0" animBg="1"/>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ECA90B-6AE4-4219-B901-702EBE627DC6}"/>
              </a:ext>
            </a:extLst>
          </p:cNvPr>
          <p:cNvPicPr>
            <a:picLocks noChangeAspect="1"/>
          </p:cNvPicPr>
          <p:nvPr/>
        </p:nvPicPr>
        <p:blipFill rotWithShape="1">
          <a:blip r:embed="rId2">
            <a:extLst>
              <a:ext uri="{28A0092B-C50C-407E-A947-70E740481C1C}">
                <a14:useLocalDpi xmlns:a14="http://schemas.microsoft.com/office/drawing/2010/main" val="0"/>
              </a:ext>
            </a:extLst>
          </a:blip>
          <a:srcRect r="18389"/>
          <a:stretch/>
        </p:blipFill>
        <p:spPr>
          <a:xfrm>
            <a:off x="0" y="0"/>
            <a:ext cx="12192000" cy="6852804"/>
          </a:xfrm>
          <a:prstGeom prst="rect">
            <a:avLst/>
          </a:prstGeom>
        </p:spPr>
      </p:pic>
      <p:grpSp>
        <p:nvGrpSpPr>
          <p:cNvPr id="3" name="组合 2">
            <a:extLst>
              <a:ext uri="{FF2B5EF4-FFF2-40B4-BE49-F238E27FC236}">
                <a16:creationId xmlns:a16="http://schemas.microsoft.com/office/drawing/2014/main" id="{EB499DD9-E7CA-4540-B34D-A48C2E1E70A3}"/>
              </a:ext>
            </a:extLst>
          </p:cNvPr>
          <p:cNvGrpSpPr/>
          <p:nvPr/>
        </p:nvGrpSpPr>
        <p:grpSpPr>
          <a:xfrm>
            <a:off x="-1305230" y="236518"/>
            <a:ext cx="14802459" cy="6384963"/>
            <a:chOff x="-751477" y="0"/>
            <a:chExt cx="16310410" cy="6858000"/>
          </a:xfrm>
        </p:grpSpPr>
        <p:grpSp>
          <p:nvGrpSpPr>
            <p:cNvPr id="4" name="组合 3">
              <a:extLst>
                <a:ext uri="{FF2B5EF4-FFF2-40B4-BE49-F238E27FC236}">
                  <a16:creationId xmlns:a16="http://schemas.microsoft.com/office/drawing/2014/main" id="{84D2969D-233F-42F3-A0F3-37D94257FB06}"/>
                </a:ext>
              </a:extLst>
            </p:cNvPr>
            <p:cNvGrpSpPr/>
            <p:nvPr/>
          </p:nvGrpSpPr>
          <p:grpSpPr>
            <a:xfrm>
              <a:off x="-751477" y="0"/>
              <a:ext cx="16310410" cy="6858000"/>
              <a:chOff x="6563872" y="67310"/>
              <a:chExt cx="11366810" cy="5168900"/>
            </a:xfrm>
          </p:grpSpPr>
          <p:sp>
            <p:nvSpPr>
              <p:cNvPr id="6" name="wps稻壳儿佳誉设计原创链接：http://chn.docer.com/works?userid=219874625">
                <a:extLst>
                  <a:ext uri="{FF2B5EF4-FFF2-40B4-BE49-F238E27FC236}">
                    <a16:creationId xmlns:a16="http://schemas.microsoft.com/office/drawing/2014/main" id="{37FD6446-6541-49E6-B62D-2CBDF346C39B}"/>
                  </a:ext>
                </a:extLst>
              </p:cNvPr>
              <p:cNvSpPr/>
              <p:nvPr/>
            </p:nvSpPr>
            <p:spPr>
              <a:xfrm>
                <a:off x="7776832" y="67310"/>
                <a:ext cx="8940890" cy="5168900"/>
              </a:xfrm>
              <a:prstGeom prst="rect">
                <a:avLst/>
              </a:prstGeom>
              <a:solidFill>
                <a:srgbClr val="F3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165" rtl="0" eaLnBrk="1" latinLnBrk="0" hangingPunct="1">
                  <a:defRPr sz="1350" kern="1200">
                    <a:solidFill>
                      <a:schemeClr val="lt1"/>
                    </a:solidFill>
                    <a:latin typeface="+mn-lt"/>
                    <a:ea typeface="+mn-ea"/>
                    <a:cs typeface="+mn-cs"/>
                  </a:defRPr>
                </a:lvl1pPr>
                <a:lvl2pPr marL="342900" algn="l" defTabSz="685165" rtl="0" eaLnBrk="1" latinLnBrk="0" hangingPunct="1">
                  <a:defRPr sz="1350" kern="1200">
                    <a:solidFill>
                      <a:schemeClr val="lt1"/>
                    </a:solidFill>
                    <a:latin typeface="+mn-lt"/>
                    <a:ea typeface="+mn-ea"/>
                    <a:cs typeface="+mn-cs"/>
                  </a:defRPr>
                </a:lvl2pPr>
                <a:lvl3pPr marL="685800" algn="l" defTabSz="685165" rtl="0" eaLnBrk="1" latinLnBrk="0" hangingPunct="1">
                  <a:defRPr sz="1350" kern="1200">
                    <a:solidFill>
                      <a:schemeClr val="lt1"/>
                    </a:solidFill>
                    <a:latin typeface="+mn-lt"/>
                    <a:ea typeface="+mn-ea"/>
                    <a:cs typeface="+mn-cs"/>
                  </a:defRPr>
                </a:lvl3pPr>
                <a:lvl4pPr marL="1028065" algn="l" defTabSz="685165" rtl="0" eaLnBrk="1" latinLnBrk="0" hangingPunct="1">
                  <a:defRPr sz="1350" kern="1200">
                    <a:solidFill>
                      <a:schemeClr val="lt1"/>
                    </a:solidFill>
                    <a:latin typeface="+mn-lt"/>
                    <a:ea typeface="+mn-ea"/>
                    <a:cs typeface="+mn-cs"/>
                  </a:defRPr>
                </a:lvl4pPr>
                <a:lvl5pPr marL="1370965" algn="l" defTabSz="685165" rtl="0" eaLnBrk="1" latinLnBrk="0" hangingPunct="1">
                  <a:defRPr sz="1350" kern="1200">
                    <a:solidFill>
                      <a:schemeClr val="lt1"/>
                    </a:solidFill>
                    <a:latin typeface="+mn-lt"/>
                    <a:ea typeface="+mn-ea"/>
                    <a:cs typeface="+mn-cs"/>
                  </a:defRPr>
                </a:lvl5pPr>
                <a:lvl6pPr marL="1713865" algn="l" defTabSz="685165" rtl="0" eaLnBrk="1" latinLnBrk="0" hangingPunct="1">
                  <a:defRPr sz="1350" kern="1200">
                    <a:solidFill>
                      <a:schemeClr val="lt1"/>
                    </a:solidFill>
                    <a:latin typeface="+mn-lt"/>
                    <a:ea typeface="+mn-ea"/>
                    <a:cs typeface="+mn-cs"/>
                  </a:defRPr>
                </a:lvl6pPr>
                <a:lvl7pPr marL="2056765" algn="l" defTabSz="685165" rtl="0" eaLnBrk="1" latinLnBrk="0" hangingPunct="1">
                  <a:defRPr sz="1350" kern="1200">
                    <a:solidFill>
                      <a:schemeClr val="lt1"/>
                    </a:solidFill>
                    <a:latin typeface="+mn-lt"/>
                    <a:ea typeface="+mn-ea"/>
                    <a:cs typeface="+mn-cs"/>
                  </a:defRPr>
                </a:lvl7pPr>
                <a:lvl8pPr marL="2399665" algn="l" defTabSz="685165" rtl="0" eaLnBrk="1" latinLnBrk="0" hangingPunct="1">
                  <a:defRPr sz="1350" kern="1200">
                    <a:solidFill>
                      <a:schemeClr val="lt1"/>
                    </a:solidFill>
                    <a:latin typeface="+mn-lt"/>
                    <a:ea typeface="+mn-ea"/>
                    <a:cs typeface="+mn-cs"/>
                  </a:defRPr>
                </a:lvl8pPr>
                <a:lvl9pPr marL="2742565" algn="l" defTabSz="685165" rtl="0" eaLnBrk="1" latinLnBrk="0" hangingPunct="1">
                  <a:defRPr sz="135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C303D"/>
                  </a:solidFill>
                  <a:effectLst/>
                  <a:uLnTx/>
                  <a:uFillTx/>
                  <a:latin typeface="Calibri" panose="020F0502020204030204"/>
                  <a:ea typeface="宋体" panose="02010600030101010101" pitchFamily="2" charset="-122"/>
                  <a:cs typeface="+mn-cs"/>
                </a:endParaRPr>
              </a:p>
            </p:txBody>
          </p:sp>
          <p:pic>
            <p:nvPicPr>
              <p:cNvPr id="7" name="wps稻壳儿佳誉设计原创链接：http://chn.docer.com/works?userid=219874625">
                <a:extLst>
                  <a:ext uri="{FF2B5EF4-FFF2-40B4-BE49-F238E27FC236}">
                    <a16:creationId xmlns:a16="http://schemas.microsoft.com/office/drawing/2014/main" id="{537261EA-FB19-43BD-8187-C30AA739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717722" y="67863"/>
                <a:ext cx="1212960" cy="5168347"/>
              </a:xfrm>
              <a:prstGeom prst="rect">
                <a:avLst/>
              </a:prstGeom>
            </p:spPr>
          </p:pic>
          <p:pic>
            <p:nvPicPr>
              <p:cNvPr id="8" name="wps稻壳儿佳誉设计原创链接：http://chn.docer.com/works?userid=219874625">
                <a:extLst>
                  <a:ext uri="{FF2B5EF4-FFF2-40B4-BE49-F238E27FC236}">
                    <a16:creationId xmlns:a16="http://schemas.microsoft.com/office/drawing/2014/main" id="{FA8334FD-6C50-4B12-9DEB-702B5745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872" y="92710"/>
                <a:ext cx="1212960" cy="5143500"/>
              </a:xfrm>
              <a:prstGeom prst="rect">
                <a:avLst/>
              </a:prstGeom>
            </p:spPr>
          </p:pic>
        </p:grpSp>
        <p:sp>
          <p:nvSpPr>
            <p:cNvPr id="5" name="矩形 4">
              <a:extLst>
                <a:ext uri="{FF2B5EF4-FFF2-40B4-BE49-F238E27FC236}">
                  <a16:creationId xmlns:a16="http://schemas.microsoft.com/office/drawing/2014/main" id="{02B819AC-29CB-4244-8DE8-D6C5B8DD21C7}"/>
                </a:ext>
              </a:extLst>
            </p:cNvPr>
            <p:cNvSpPr/>
            <p:nvPr/>
          </p:nvSpPr>
          <p:spPr>
            <a:xfrm>
              <a:off x="1135353" y="181993"/>
              <a:ext cx="12497169" cy="6449704"/>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矩形 8">
            <a:extLst>
              <a:ext uri="{FF2B5EF4-FFF2-40B4-BE49-F238E27FC236}">
                <a16:creationId xmlns:a16="http://schemas.microsoft.com/office/drawing/2014/main" id="{99A44F40-1153-4D9F-8123-0ABC54F614DD}"/>
              </a:ext>
            </a:extLst>
          </p:cNvPr>
          <p:cNvSpPr/>
          <p:nvPr/>
        </p:nvSpPr>
        <p:spPr>
          <a:xfrm>
            <a:off x="3053730" y="2524447"/>
            <a:ext cx="2855066" cy="115057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900" dirty="0">
                <a:latin typeface="楷体" panose="02010609060101010101" pitchFamily="49" charset="-122"/>
                <a:ea typeface="楷体" panose="02010609060101010101" pitchFamily="49" charset="-122"/>
              </a:rPr>
              <a:t>单击此处输入文本内容，单击此处输入文本内容，单击此处输入文本内容，单击此处输入文本</a:t>
            </a:r>
            <a:endParaRPr lang="en-US" altLang="zh-CN" sz="900" dirty="0">
              <a:latin typeface="楷体" panose="02010609060101010101" pitchFamily="49" charset="-122"/>
              <a:ea typeface="楷体" panose="02010609060101010101" pitchFamily="49" charset="-122"/>
            </a:endParaRPr>
          </a:p>
          <a:p>
            <a:pPr>
              <a:lnSpc>
                <a:spcPct val="200000"/>
              </a:lnSpc>
            </a:pPr>
            <a:r>
              <a:rPr lang="zh-CN" altLang="en-US" sz="900" dirty="0">
                <a:latin typeface="楷体" panose="02010609060101010101" pitchFamily="49" charset="-122"/>
                <a:ea typeface="楷体" panose="02010609060101010101" pitchFamily="49" charset="-122"/>
              </a:rPr>
              <a:t>内容，单击此处输入文本内容，单击此处输入文本内容，单击此处输入文本内容</a:t>
            </a:r>
          </a:p>
        </p:txBody>
      </p:sp>
      <p:sp>
        <p:nvSpPr>
          <p:cNvPr id="10" name="矩形 9">
            <a:extLst>
              <a:ext uri="{FF2B5EF4-FFF2-40B4-BE49-F238E27FC236}">
                <a16:creationId xmlns:a16="http://schemas.microsoft.com/office/drawing/2014/main" id="{727BFA7C-A80A-4609-879C-4558A3A017DF}"/>
              </a:ext>
            </a:extLst>
          </p:cNvPr>
          <p:cNvSpPr/>
          <p:nvPr/>
        </p:nvSpPr>
        <p:spPr>
          <a:xfrm>
            <a:off x="8263075" y="2501033"/>
            <a:ext cx="2855066" cy="115057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900" dirty="0">
                <a:latin typeface="楷体" panose="02010609060101010101" pitchFamily="49" charset="-122"/>
                <a:ea typeface="楷体" panose="02010609060101010101" pitchFamily="49" charset="-122"/>
              </a:rPr>
              <a:t>单击此处输入文本内容，单击此处输入文本内容，单击此处输入文本内容，单击此处输入文本</a:t>
            </a:r>
            <a:endParaRPr lang="en-US" altLang="zh-CN" sz="900" dirty="0">
              <a:latin typeface="楷体" panose="02010609060101010101" pitchFamily="49" charset="-122"/>
              <a:ea typeface="楷体" panose="02010609060101010101" pitchFamily="49" charset="-122"/>
            </a:endParaRPr>
          </a:p>
          <a:p>
            <a:pPr>
              <a:lnSpc>
                <a:spcPct val="200000"/>
              </a:lnSpc>
            </a:pPr>
            <a:r>
              <a:rPr lang="zh-CN" altLang="en-US" sz="900" dirty="0">
                <a:latin typeface="楷体" panose="02010609060101010101" pitchFamily="49" charset="-122"/>
                <a:ea typeface="楷体" panose="02010609060101010101" pitchFamily="49" charset="-122"/>
              </a:rPr>
              <a:t>内容，单击此处输入文本内容，单击此处输入文本内容，单击此处输入文本内容</a:t>
            </a:r>
          </a:p>
        </p:txBody>
      </p:sp>
      <p:sp>
        <p:nvSpPr>
          <p:cNvPr id="11" name="Title 4">
            <a:extLst>
              <a:ext uri="{FF2B5EF4-FFF2-40B4-BE49-F238E27FC236}">
                <a16:creationId xmlns:a16="http://schemas.microsoft.com/office/drawing/2014/main" id="{8C621EDC-76CF-455F-9C7B-13B0FE5DF6D9}"/>
              </a:ext>
            </a:extLst>
          </p:cNvPr>
          <p:cNvSpPr txBox="1"/>
          <p:nvPr/>
        </p:nvSpPr>
        <p:spPr>
          <a:xfrm>
            <a:off x="3045624" y="2218714"/>
            <a:ext cx="1393396"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1800" dirty="0">
                <a:latin typeface="楷体" panose="02010609060101010101" pitchFamily="49" charset="-122"/>
                <a:ea typeface="楷体" panose="02010609060101010101" pitchFamily="49" charset="-122"/>
                <a:cs typeface="+mn-ea"/>
                <a:sym typeface="+mn-lt"/>
              </a:rPr>
              <a:t>输入标题</a:t>
            </a:r>
            <a:endParaRPr lang="en-US" sz="1800" dirty="0">
              <a:latin typeface="楷体" panose="02010609060101010101" pitchFamily="49" charset="-122"/>
              <a:ea typeface="楷体" panose="02010609060101010101" pitchFamily="49" charset="-122"/>
              <a:cs typeface="+mn-ea"/>
              <a:sym typeface="+mn-lt"/>
            </a:endParaRPr>
          </a:p>
        </p:txBody>
      </p:sp>
      <p:sp>
        <p:nvSpPr>
          <p:cNvPr id="12" name="Title 4">
            <a:extLst>
              <a:ext uri="{FF2B5EF4-FFF2-40B4-BE49-F238E27FC236}">
                <a16:creationId xmlns:a16="http://schemas.microsoft.com/office/drawing/2014/main" id="{A86097CE-3C3F-421D-89D2-723EE606E9ED}"/>
              </a:ext>
            </a:extLst>
          </p:cNvPr>
          <p:cNvSpPr txBox="1"/>
          <p:nvPr/>
        </p:nvSpPr>
        <p:spPr>
          <a:xfrm>
            <a:off x="8263075" y="2218714"/>
            <a:ext cx="1393396" cy="370097"/>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dist"/>
            <a:r>
              <a:rPr lang="zh-CN" altLang="en-US" sz="1800" dirty="0">
                <a:latin typeface="楷体" panose="02010609060101010101" pitchFamily="49" charset="-122"/>
                <a:ea typeface="楷体" panose="02010609060101010101" pitchFamily="49" charset="-122"/>
                <a:cs typeface="+mn-ea"/>
                <a:sym typeface="+mn-lt"/>
              </a:rPr>
              <a:t>输入标题</a:t>
            </a:r>
            <a:endParaRPr lang="en-US" sz="1800" dirty="0">
              <a:latin typeface="楷体" panose="02010609060101010101" pitchFamily="49" charset="-122"/>
              <a:ea typeface="楷体" panose="02010609060101010101" pitchFamily="49" charset="-122"/>
              <a:cs typeface="+mn-ea"/>
              <a:sym typeface="+mn-lt"/>
            </a:endParaRPr>
          </a:p>
        </p:txBody>
      </p:sp>
      <p:pic>
        <p:nvPicPr>
          <p:cNvPr id="13" name="图片 12">
            <a:extLst>
              <a:ext uri="{FF2B5EF4-FFF2-40B4-BE49-F238E27FC236}">
                <a16:creationId xmlns:a16="http://schemas.microsoft.com/office/drawing/2014/main" id="{D26BFC14-F11F-4511-9099-F3750A7B35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7140" y="4342304"/>
            <a:ext cx="1091186" cy="1828804"/>
          </a:xfrm>
          <a:prstGeom prst="rect">
            <a:avLst/>
          </a:prstGeom>
        </p:spPr>
      </p:pic>
      <p:pic>
        <p:nvPicPr>
          <p:cNvPr id="14" name="Picture 2" descr="Japanese iron tea ke...">
            <a:extLst>
              <a:ext uri="{FF2B5EF4-FFF2-40B4-BE49-F238E27FC236}">
                <a16:creationId xmlns:a16="http://schemas.microsoft.com/office/drawing/2014/main" id="{59ECB355-4C06-49CF-8F5B-48CCEEE211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857" y="2040204"/>
            <a:ext cx="1713544" cy="20219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下载附件 (3.jpg">
            <a:extLst>
              <a:ext uri="{FF2B5EF4-FFF2-40B4-BE49-F238E27FC236}">
                <a16:creationId xmlns:a16="http://schemas.microsoft.com/office/drawing/2014/main" id="{3176B99C-DF83-4D32-A28C-B6EBBC5B6DA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1333"/>
          <a:stretch>
            <a:fillRect/>
          </a:stretch>
        </p:blipFill>
        <p:spPr bwMode="auto">
          <a:xfrm>
            <a:off x="6288497" y="2040204"/>
            <a:ext cx="1713544" cy="202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24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1377</Words>
  <Application>Microsoft Office PowerPoint</Application>
  <PresentationFormat>宽屏</PresentationFormat>
  <Paragraphs>105</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方正康体简体</vt:lpstr>
      <vt:lpstr>汉仪颜楷繁</vt:lpstr>
      <vt:lpstr>经典繁毛楷</vt:lpstr>
      <vt:lpstr>楷体</vt:lpstr>
      <vt:lpstr>微软雅黑</vt:lpstr>
      <vt:lpstr>文悦古典明朝体 (非商业使用) W5</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刘丹</dc:creator>
  <cp:lastModifiedBy>Windows 用户</cp:lastModifiedBy>
  <cp:revision>5</cp:revision>
  <dcterms:created xsi:type="dcterms:W3CDTF">2019-05-06T02:40:03Z</dcterms:created>
  <dcterms:modified xsi:type="dcterms:W3CDTF">2020-10-22T01:45:32Z</dcterms:modified>
</cp:coreProperties>
</file>